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6" r:id="rId5"/>
    <p:sldMasterId id="2147483734" r:id="rId6"/>
    <p:sldMasterId id="2147483711" r:id="rId7"/>
  </p:sldMasterIdLst>
  <p:notesMasterIdLst>
    <p:notesMasterId r:id="rId18"/>
  </p:notesMasterIdLst>
  <p:handoutMasterIdLst>
    <p:handoutMasterId r:id="rId19"/>
  </p:handoutMasterIdLst>
  <p:sldIdLst>
    <p:sldId id="271" r:id="rId8"/>
    <p:sldId id="296" r:id="rId9"/>
    <p:sldId id="274" r:id="rId10"/>
    <p:sldId id="276" r:id="rId11"/>
    <p:sldId id="278" r:id="rId12"/>
    <p:sldId id="279" r:id="rId13"/>
    <p:sldId id="281" r:id="rId14"/>
    <p:sldId id="282" r:id="rId15"/>
    <p:sldId id="295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6540D9-5DDC-4F3C-8492-7E1B9734A3C0}" v="296" dt="2026-02-05T11:43:53.0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amh Courtaux" userId="9d3a79ee-1f51-4c13-9d61-ec395b754f23" providerId="ADAL" clId="{A9E768B7-D5E8-40DF-A4AE-45EA8956D8B7}"/>
    <pc:docChg chg="undo redo custSel modSld modMainMaster">
      <pc:chgData name="Niamh Courtaux" userId="9d3a79ee-1f51-4c13-9d61-ec395b754f23" providerId="ADAL" clId="{A9E768B7-D5E8-40DF-A4AE-45EA8956D8B7}" dt="2026-02-05T11:44:00.012" v="830" actId="6264"/>
      <pc:docMkLst>
        <pc:docMk/>
      </pc:docMkLst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2577406656" sldId="271"/>
        </pc:sldMkLst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577406656" sldId="271"/>
            <ac:spMk id="2" creationId="{000F8E37-7E34-5539-604C-042611D7C0CD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577406656" sldId="271"/>
            <ac:spMk id="2" creationId="{12C380B3-A5BD-1285-D281-A1BE48F53DE8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577406656" sldId="271"/>
            <ac:spMk id="2" creationId="{A7FCFBCF-392D-D496-3B48-2A7519ED88AA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577406656" sldId="271"/>
            <ac:spMk id="3" creationId="{0189BA6A-82C6-69F4-33B3-4A4C387396F7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577406656" sldId="271"/>
            <ac:spMk id="3" creationId="{0A770A01-86D6-2352-EB34-DC99E4D58B2A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577406656" sldId="271"/>
            <ac:spMk id="3" creationId="{10DF5980-2D1D-47BC-6330-0C2B386F55E8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577406656" sldId="271"/>
            <ac:spMk id="4" creationId="{2D67FD56-37A0-7A63-EB7E-7F747A2B4103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577406656" sldId="271"/>
            <ac:spMk id="4" creationId="{71A9E33E-6BA2-6D93-7EF5-2E4B393DC75C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577406656" sldId="271"/>
            <ac:spMk id="4" creationId="{DE0DE26E-7764-518B-E0DF-37A36FEDC8DA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577406656" sldId="271"/>
            <ac:spMk id="5" creationId="{34359685-A115-BEC3-191D-DD51DD1C4F07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577406656" sldId="271"/>
            <ac:spMk id="5" creationId="{6886AC99-7653-37BF-3433-4D932989AC42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577406656" sldId="271"/>
            <ac:spMk id="5" creationId="{ED963994-06BA-CB87-8EFA-44AFB4FFEDC2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147159019" sldId="274"/>
        </pc:sldMkLst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47159019" sldId="274"/>
            <ac:spMk id="2" creationId="{2739843D-BF93-155A-A31A-8B6F5C2A3F9D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47159019" sldId="274"/>
            <ac:spMk id="2" creationId="{2B1B3AE3-7F8C-F674-BDF6-401A1BD89622}"/>
          </ac:spMkLst>
        </pc:spChg>
        <pc:spChg chg="add del mod">
          <ac:chgData name="Niamh Courtaux" userId="9d3a79ee-1f51-4c13-9d61-ec395b754f23" providerId="ADAL" clId="{A9E768B7-D5E8-40DF-A4AE-45EA8956D8B7}" dt="2026-02-04T11:50:46.864" v="496" actId="6264"/>
          <ac:spMkLst>
            <pc:docMk/>
            <pc:sldMk cId="147159019" sldId="274"/>
            <ac:spMk id="2" creationId="{3963156D-98C6-DB9B-7194-BA22588F0558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2" creationId="{883C93B1-9AAE-A080-75B0-FA81930EACEB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47159019" sldId="274"/>
            <ac:spMk id="2" creationId="{C1EE5888-5B0C-3E41-20D6-1FB6EE9F53B5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47159019" sldId="274"/>
            <ac:spMk id="2" creationId="{D68E1439-DAFE-B12D-D10F-8173AB96E96D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47159019" sldId="274"/>
            <ac:spMk id="3" creationId="{05BB556B-C43D-6E32-E06E-8497991BBA32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47159019" sldId="274"/>
            <ac:spMk id="3" creationId="{3C38E2EA-65CA-F027-10F0-7D101AF66563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47159019" sldId="274"/>
            <ac:spMk id="3" creationId="{7C338B35-DDE2-095A-C03D-15D74E19BBE7}"/>
          </ac:spMkLst>
        </pc:spChg>
        <pc:spChg chg="add del mod">
          <ac:chgData name="Niamh Courtaux" userId="9d3a79ee-1f51-4c13-9d61-ec395b754f23" providerId="ADAL" clId="{A9E768B7-D5E8-40DF-A4AE-45EA8956D8B7}" dt="2026-02-04T11:50:46.864" v="496" actId="6264"/>
          <ac:spMkLst>
            <pc:docMk/>
            <pc:sldMk cId="147159019" sldId="274"/>
            <ac:spMk id="3" creationId="{828C1EC4-EC79-E18A-8A8D-DD59682A6F76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3" creationId="{C28DDC54-27FE-B93E-B459-432380326A87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47159019" sldId="274"/>
            <ac:spMk id="3" creationId="{FAA2CB47-B3FE-E598-1BC8-A618FB906C4F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47159019" sldId="274"/>
            <ac:spMk id="4" creationId="{30395EE2-D219-0299-95EA-3803FA6CB4EF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4" creationId="{5E535623-D523-8A25-D5C0-4800A7995EE9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47159019" sldId="274"/>
            <ac:spMk id="4" creationId="{D9A217F6-66EF-DDEF-3AB2-381C61AF2121}"/>
          </ac:spMkLst>
        </pc:spChg>
        <pc:spChg chg="del">
          <ac:chgData name="Niamh Courtaux" userId="9d3a79ee-1f51-4c13-9d61-ec395b754f23" providerId="ADAL" clId="{A9E768B7-D5E8-40DF-A4AE-45EA8956D8B7}" dt="2026-02-04T11:50:46.864" v="496" actId="6264"/>
          <ac:spMkLst>
            <pc:docMk/>
            <pc:sldMk cId="147159019" sldId="274"/>
            <ac:spMk id="4" creationId="{E2ABEA52-4517-38DF-1014-B95FD09392F5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5" creationId="{2B1A6DB1-1F1A-6F8E-8E9A-96DF95224D8A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6" creationId="{E1941D84-0A46-8F33-3E82-35B60854C233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47159019" sldId="274"/>
            <ac:spMk id="7" creationId="{4C4C8E7B-004E-E431-7A81-97B557E10E73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47159019" sldId="274"/>
            <ac:spMk id="7" creationId="{56FC0E5C-474C-CF58-53DD-FA5796078910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7" creationId="{8A45F8B5-FF9B-3696-756E-C82FF8053EB7}"/>
          </ac:spMkLst>
        </pc:spChg>
        <pc:spChg chg="del">
          <ac:chgData name="Niamh Courtaux" userId="9d3a79ee-1f51-4c13-9d61-ec395b754f23" providerId="ADAL" clId="{A9E768B7-D5E8-40DF-A4AE-45EA8956D8B7}" dt="2026-02-04T11:50:46.864" v="496" actId="6264"/>
          <ac:spMkLst>
            <pc:docMk/>
            <pc:sldMk cId="147159019" sldId="274"/>
            <ac:spMk id="7" creationId="{E4B1E559-1A26-6C31-3897-7B8B2669C8C5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8" creationId="{09F5E95C-3FD9-FC56-5FB8-0C1D3046A6A7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47159019" sldId="274"/>
            <ac:spMk id="8" creationId="{0A6169CD-0754-1B4C-7904-0D706769656D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47159019" sldId="274"/>
            <ac:spMk id="8" creationId="{C61271A8-E88E-43B7-C8D5-57D3B62BECE7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47159019" sldId="274"/>
            <ac:spMk id="9" creationId="{1A06B6E5-8F8C-9AC9-5B89-76D719F6AB83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47159019" sldId="274"/>
            <ac:spMk id="9" creationId="{F5FA8E89-F0D5-3F92-AD04-25BC8F70C9B9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47159019" sldId="274"/>
            <ac:spMk id="9" creationId="{F997E1D4-7106-F016-201D-29585DC3D583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1020847185" sldId="276"/>
        </pc:sldMkLst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020847185" sldId="276"/>
            <ac:spMk id="2" creationId="{0D69D399-B9FA-4FA2-4E4A-F93A48222802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020847185" sldId="276"/>
            <ac:spMk id="2" creationId="{1E68AE4D-E940-B861-CB88-A4D561630EAF}"/>
          </ac:spMkLst>
        </pc:spChg>
        <pc:spChg chg="add del mod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2" creationId="{5A02F49F-8ED6-E91E-7EFD-97D99A7DD71A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020847185" sldId="276"/>
            <ac:spMk id="2" creationId="{7E971201-89FD-4842-44DF-E9449AFAE114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2" creationId="{FEDA6FEF-16D7-5728-E75D-799B43828997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3" creationId="{705060B7-C9FF-65D9-E82F-81A11F861FFC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4" creationId="{2A2B18E4-7424-DAB0-041B-F5A75F289D0D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020847185" sldId="276"/>
            <ac:spMk id="5" creationId="{378EF45A-8F9F-C408-AC0F-C4B8F8265906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020847185" sldId="276"/>
            <ac:spMk id="5" creationId="{4A1619E2-F2B5-E38E-192F-BD52A69D27D7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020847185" sldId="276"/>
            <ac:spMk id="5" creationId="{5DAB19AE-6957-422D-D52C-08A790F9A390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020847185" sldId="276"/>
            <ac:spMk id="5" creationId="{B5D14BC8-3DCB-5A97-F9BB-A7C9B255A4BF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5" creationId="{C5FA31F5-145E-0DA4-B3E5-00819CE3D8E5}"/>
          </ac:spMkLst>
        </pc:spChg>
        <pc:spChg chg="del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6" creationId="{24A558E3-02F3-5DEE-2FAC-22F6BE9EF219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6" creationId="{782893FA-3226-C3AD-52CD-40728C9B93E2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020847185" sldId="276"/>
            <ac:spMk id="6" creationId="{7E54776B-A602-F0CF-8F28-4057DA546192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020847185" sldId="276"/>
            <ac:spMk id="6" creationId="{C376973E-44D2-2DC7-9CDE-69CE7ED17DEF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020847185" sldId="276"/>
            <ac:spMk id="7" creationId="{1031200F-63CD-E1F8-6C57-65AE8BCD432B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020847185" sldId="276"/>
            <ac:spMk id="7" creationId="{8BF91C85-9D3E-E8BD-3232-333FD56612C7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7" creationId="{E2449478-BF25-202C-D099-DD0927C572F9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020847185" sldId="276"/>
            <ac:spMk id="8" creationId="{5344C2CF-EAF6-83E0-A311-C11A22B0DE77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020847185" sldId="276"/>
            <ac:spMk id="8" creationId="{700A9F3D-1846-F776-9C7C-1EB72D4E3C13}"/>
          </ac:spMkLst>
        </pc:spChg>
        <pc:spChg chg="del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8" creationId="{9A47F5B7-E502-8EDC-93A5-90C74E7E23B8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8" creationId="{C7E6921E-A909-5E7C-BE97-32ED1538F76E}"/>
          </ac:spMkLst>
        </pc:spChg>
        <pc:spChg chg="del mod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9" creationId="{13DB50FE-E1F4-B783-83CF-3D6A2EE60F1E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9" creationId="{C2005A81-A30A-775B-FE6E-65F07F5757FA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020847185" sldId="276"/>
            <ac:spMk id="9" creationId="{DE1FD7B3-71CE-CA58-8E4F-8C4970B0705A}"/>
          </ac:spMkLst>
        </pc:spChg>
        <pc:spChg chg="del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10" creationId="{29E43380-5B0E-3A1B-961E-D44DBF9F09C6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10" creationId="{6BB7F9F8-9C2A-E41A-365F-1B6CE9436C0B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020847185" sldId="276"/>
            <ac:spMk id="10" creationId="{EECE270E-B11E-9634-1C15-5A2D3F6C11D4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020847185" sldId="276"/>
            <ac:spMk id="11" creationId="{65C3DCE4-4304-A340-C8D7-C136170FD92F}"/>
          </ac:spMkLst>
        </pc:spChg>
        <pc:spChg chg="add mod ord">
          <ac:chgData name="Niamh Courtaux" userId="9d3a79ee-1f51-4c13-9d61-ec395b754f23" providerId="ADAL" clId="{A9E768B7-D5E8-40DF-A4AE-45EA8956D8B7}" dt="2026-02-04T11:50:49.903" v="497" actId="6264"/>
          <ac:spMkLst>
            <pc:docMk/>
            <pc:sldMk cId="1020847185" sldId="276"/>
            <ac:spMk id="11" creationId="{ABED3519-20B7-24D9-0848-B907698BBD1A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020847185" sldId="276"/>
            <ac:spMk id="11" creationId="{C5A3DCCF-52A5-1A5A-FFF7-4B73C53B5C71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020847185" sldId="276"/>
            <ac:spMk id="12" creationId="{50EBABB1-6043-E285-FF86-E8B2F459B33E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020847185" sldId="276"/>
            <ac:spMk id="13" creationId="{29AC84D2-16F6-111A-6969-AB3D852A9CD8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020847185" sldId="276"/>
            <ac:spMk id="14" creationId="{EC6CFB5C-5CA1-992F-881F-D7769B31D3D2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020847185" sldId="276"/>
            <ac:spMk id="15" creationId="{896133AE-C993-3F44-718B-F9C9D2911A5F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3593503412" sldId="278"/>
        </pc:sldMkLst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93503412" sldId="278"/>
            <ac:spMk id="2" creationId="{1B4EE30A-DC4B-80B8-7C83-53931F2BF834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93503412" sldId="278"/>
            <ac:spMk id="2" creationId="{9E86466A-2C8E-C2A7-269E-35C037A852BB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2" creationId="{C10FB985-A174-5C79-418A-79F7A6C2D224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93503412" sldId="278"/>
            <ac:spMk id="2" creationId="{DC189E47-E8B3-FCAE-0F51-7F24EADEA37E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93503412" sldId="278"/>
            <ac:spMk id="2" creationId="{E20D740C-BBA4-7D79-3842-413794EC7E19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93503412" sldId="278"/>
            <ac:spMk id="3" creationId="{0714A210-1ECD-1ACB-8AA0-A8408E526997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3" creationId="{237B0F16-B27B-2988-12C2-B36A8A96764D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93503412" sldId="278"/>
            <ac:spMk id="3" creationId="{3235DE3A-9BBE-A4A7-960D-E067193F580B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93503412" sldId="278"/>
            <ac:spMk id="3" creationId="{73D837DA-E27F-F191-ADD7-08F0664D4941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4" creationId="{09C23F77-CE09-2630-396C-0EF192B8065B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93503412" sldId="278"/>
            <ac:spMk id="4" creationId="{1823E93E-4A32-9126-17CA-F9A9373B67CC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93503412" sldId="278"/>
            <ac:spMk id="4" creationId="{D286279C-7CC1-F3DD-562D-0EA81B1630F7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4" creationId="{E9CC4653-520C-4830-19DA-9E485289EAFE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5" creationId="{5759F601-B8C0-0E53-D9E3-9175948349CD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5" creationId="{80A01D8F-7CFA-892C-AB0A-831768FC4D01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93503412" sldId="278"/>
            <ac:spMk id="5" creationId="{CF3740C7-2955-DEE2-0778-66A1C3C40B86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93503412" sldId="278"/>
            <ac:spMk id="5" creationId="{DBA7A1FF-5EC9-2573-471C-9ED6A9D82073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6" creationId="{97597863-5751-855E-499C-0A998145BFCC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7" creationId="{ED9D8D94-9B10-7A9B-5DB5-752F62DA9490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8" creationId="{1BA58CD7-D096-0850-233C-81519D6945F1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8" creationId="{1FCA1FD0-1C8C-5F96-D6C1-A6C025B87709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93503412" sldId="278"/>
            <ac:spMk id="8" creationId="{24D6A194-7FB9-BB3B-7F80-FFD67151501B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93503412" sldId="278"/>
            <ac:spMk id="8" creationId="{839F1CAA-AD40-5296-C467-075061898A00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93503412" sldId="278"/>
            <ac:spMk id="9" creationId="{1CB586A8-946A-55A3-0C44-98276E75F295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9" creationId="{43936050-F752-28AA-6D08-B63CD59EB65E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9" creationId="{C5252449-6E37-4EC4-43DD-8548E84904E3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93503412" sldId="278"/>
            <ac:spMk id="10" creationId="{17EBBA57-0543-5592-065C-32863AB3C960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10" creationId="{526F33AB-B6F3-05BB-077B-E9DA4BCAC63E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10" creationId="{9FBC2BB0-7710-3DB1-D66C-AA3D38E1C540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93503412" sldId="278"/>
            <ac:spMk id="11" creationId="{6741586F-587C-370F-072D-3CC51D08FF60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93503412" sldId="278"/>
            <ac:spMk id="11" creationId="{8698AF0A-2548-5E0E-71EC-F49F0EB8A0B9}"/>
          </ac:spMkLst>
        </pc:spChg>
        <pc:spChg chg="del">
          <ac:chgData name="Niamh Courtaux" userId="9d3a79ee-1f51-4c13-9d61-ec395b754f23" providerId="ADAL" clId="{A9E768B7-D5E8-40DF-A4AE-45EA8956D8B7}" dt="2026-02-04T11:50:52.285" v="498" actId="6264"/>
          <ac:spMkLst>
            <pc:docMk/>
            <pc:sldMk cId="3593503412" sldId="278"/>
            <ac:spMk id="11" creationId="{C9A2B6E9-5DF8-B3D8-1792-EAF881C8D8CA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93503412" sldId="278"/>
            <ac:spMk id="12" creationId="{2BBF89B2-F649-DD16-5439-3829F2670F26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93503412" sldId="278"/>
            <ac:spMk id="13" creationId="{453D1555-2565-17D9-0E31-A85C53FD6667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93503412" sldId="278"/>
            <ac:spMk id="14" creationId="{7984A29E-B8FC-0E05-52B8-0E2D990D68F2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93503412" sldId="278"/>
            <ac:spMk id="15" creationId="{7AB2FFF6-7B3C-FCAA-9796-B2FC21B27AB0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3515329185" sldId="279"/>
        </pc:sldMkLst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15329185" sldId="279"/>
            <ac:spMk id="2" creationId="{401935B4-FA34-DB01-F5E8-139518675F77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15329185" sldId="279"/>
            <ac:spMk id="2" creationId="{45404F94-3CB1-3698-F965-232BE340A08C}"/>
          </ac:spMkLst>
        </pc:spChg>
        <pc:spChg chg="add del mod">
          <ac:chgData name="Niamh Courtaux" userId="9d3a79ee-1f51-4c13-9d61-ec395b754f23" providerId="ADAL" clId="{A9E768B7-D5E8-40DF-A4AE-45EA8956D8B7}" dt="2026-02-04T11:50:55.320" v="499" actId="6264"/>
          <ac:spMkLst>
            <pc:docMk/>
            <pc:sldMk cId="3515329185" sldId="279"/>
            <ac:spMk id="2" creationId="{7AB01CFF-FE5E-6B65-5D40-DEC144F3AAE9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2" creationId="{7C2CB78A-B8F2-C957-A1E1-E51ACB0C3C89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15329185" sldId="279"/>
            <ac:spMk id="2" creationId="{CC4B1E73-D383-954C-E471-045073335300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15329185" sldId="279"/>
            <ac:spMk id="2" creationId="{F0980535-61CC-2F1B-7A32-27F740D8A9BC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15329185" sldId="279"/>
            <ac:spMk id="3" creationId="{0FAB046A-5775-2187-7498-896120A0FD20}"/>
          </ac:spMkLst>
        </pc:spChg>
        <pc:spChg chg="add del mod">
          <ac:chgData name="Niamh Courtaux" userId="9d3a79ee-1f51-4c13-9d61-ec395b754f23" providerId="ADAL" clId="{A9E768B7-D5E8-40DF-A4AE-45EA8956D8B7}" dt="2026-02-04T11:50:55.320" v="499" actId="6264"/>
          <ac:spMkLst>
            <pc:docMk/>
            <pc:sldMk cId="3515329185" sldId="279"/>
            <ac:spMk id="3" creationId="{1BEDBFD5-0417-F3C5-D07E-57CC726C1D8A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15329185" sldId="279"/>
            <ac:spMk id="3" creationId="{2D0CBCFE-104E-675E-B6B1-626F6E57E3CA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3" creationId="{B122E4D0-A78A-FAE7-ED15-3E4D754806CC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15329185" sldId="279"/>
            <ac:spMk id="3" creationId="{B8280B2E-4F89-0C48-7721-AA209F676B13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15329185" sldId="279"/>
            <ac:spMk id="3" creationId="{C049AC36-48D9-42EA-897B-236CA5DB2517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15329185" sldId="279"/>
            <ac:spMk id="4" creationId="{A2E1B9C5-EEC9-4F9E-AF4F-F84BA6A6DEBE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4" creationId="{B768FEA2-B6B5-C5C2-7055-BF092F245FFF}"/>
          </ac:spMkLst>
        </pc:spChg>
        <pc:spChg chg="del">
          <ac:chgData name="Niamh Courtaux" userId="9d3a79ee-1f51-4c13-9d61-ec395b754f23" providerId="ADAL" clId="{A9E768B7-D5E8-40DF-A4AE-45EA8956D8B7}" dt="2026-02-04T11:50:55.320" v="499" actId="6264"/>
          <ac:spMkLst>
            <pc:docMk/>
            <pc:sldMk cId="3515329185" sldId="279"/>
            <ac:spMk id="4" creationId="{C579DEE2-BDB4-9FA2-F182-3C08C51CA84F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15329185" sldId="279"/>
            <ac:spMk id="4" creationId="{F4221077-8A62-320E-4BA3-232BA052C2BD}"/>
          </ac:spMkLst>
        </pc:spChg>
        <pc:spChg chg="del">
          <ac:chgData name="Niamh Courtaux" userId="9d3a79ee-1f51-4c13-9d61-ec395b754f23" providerId="ADAL" clId="{A9E768B7-D5E8-40DF-A4AE-45EA8956D8B7}" dt="2026-02-04T11:50:55.320" v="499" actId="6264"/>
          <ac:spMkLst>
            <pc:docMk/>
            <pc:sldMk cId="3515329185" sldId="279"/>
            <ac:spMk id="5" creationId="{1089813C-74FB-58B0-5E09-82FC0E651930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3515329185" sldId="279"/>
            <ac:spMk id="5" creationId="{7D50A45B-11AF-144B-5413-3ED5B643C250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3515329185" sldId="279"/>
            <ac:spMk id="5" creationId="{B1739ED2-787A-5CF7-BDC8-4A4E83D61D1D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5" creationId="{CE771502-823E-BBB3-54FC-DFDDB9661570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6" creationId="{6F631759-D2A1-E30C-5836-2829B7709768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7" creationId="{7E112E49-1E28-B40B-C9B7-74E85476C0D5}"/>
          </ac:spMkLst>
        </pc:spChg>
        <pc:spChg chg="del">
          <ac:chgData name="Niamh Courtaux" userId="9d3a79ee-1f51-4c13-9d61-ec395b754f23" providerId="ADAL" clId="{A9E768B7-D5E8-40DF-A4AE-45EA8956D8B7}" dt="2026-02-04T11:50:55.320" v="499" actId="6264"/>
          <ac:spMkLst>
            <pc:docMk/>
            <pc:sldMk cId="3515329185" sldId="279"/>
            <ac:spMk id="8" creationId="{1BACEFA0-7E24-7F1D-C217-05D6B8391DF9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15329185" sldId="279"/>
            <ac:spMk id="8" creationId="{479CDFA2-0C9B-7B8C-F375-26E07D220878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8" creationId="{EDB3DB06-ED14-0B0C-E3E6-A8624338A0BA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3515329185" sldId="279"/>
            <ac:spMk id="9" creationId="{25412758-312E-E4A8-38C2-329FA8773AD6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15329185" sldId="279"/>
            <ac:spMk id="9" creationId="{9F3A5E6F-0CEA-AC75-4BBC-285340820C47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3515329185" sldId="279"/>
            <ac:spMk id="9" creationId="{EDA6A5CE-F9E9-3466-0D2F-1FE8468F6C49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15329185" sldId="279"/>
            <ac:spMk id="10" creationId="{EA985D7B-239D-740E-E5FB-ECD27D93D2AC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3515329185" sldId="279"/>
            <ac:spMk id="11" creationId="{FCC6A0F7-C7AE-9CB3-F1EA-4BBC84D95A34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151030826" sldId="281"/>
        </pc:sldMkLst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51030826" sldId="281"/>
            <ac:spMk id="2" creationId="{34DE58C5-EDD9-62D4-D139-936C8306ACA6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51030826" sldId="281"/>
            <ac:spMk id="2" creationId="{3BBF078D-B5C2-2F0A-B8EF-241B4D0625C4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2" creationId="{995EE6D5-9462-2072-2DF7-8CDA1972E1C5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51030826" sldId="281"/>
            <ac:spMk id="2" creationId="{A5BB8633-8985-3B21-AEB2-44EADCCE15D3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2" creationId="{CB9B467E-1889-E2D5-477B-A54698D11EC2}"/>
          </ac:spMkLst>
        </pc:spChg>
        <pc:spChg chg="add del mod">
          <ac:chgData name="Niamh Courtaux" userId="9d3a79ee-1f51-4c13-9d61-ec395b754f23" providerId="ADAL" clId="{A9E768B7-D5E8-40DF-A4AE-45EA8956D8B7}" dt="2026-02-04T11:50:57.400" v="500" actId="6264"/>
          <ac:spMkLst>
            <pc:docMk/>
            <pc:sldMk cId="151030826" sldId="281"/>
            <ac:spMk id="2" creationId="{E2073FA5-C908-C780-D33C-92285DB835CD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51030826" sldId="281"/>
            <ac:spMk id="3" creationId="{15ECE4D3-BB56-BA09-2758-FF2D8F60D30D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3" creationId="{58233F32-1A0F-722B-4178-71578426CE69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51030826" sldId="281"/>
            <ac:spMk id="3" creationId="{9F56DB0E-CEC1-ABF2-98D7-E5C1FF95AF79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51030826" sldId="281"/>
            <ac:spMk id="3" creationId="{A04AAFEF-D0B6-A78E-58A7-144494B975C5}"/>
          </ac:spMkLst>
        </pc:spChg>
        <pc:spChg chg="add del mod">
          <ac:chgData name="Niamh Courtaux" userId="9d3a79ee-1f51-4c13-9d61-ec395b754f23" providerId="ADAL" clId="{A9E768B7-D5E8-40DF-A4AE-45EA8956D8B7}" dt="2026-02-04T11:50:57.400" v="500" actId="6264"/>
          <ac:spMkLst>
            <pc:docMk/>
            <pc:sldMk cId="151030826" sldId="281"/>
            <ac:spMk id="3" creationId="{F8A614A3-F91D-4F51-BC09-E60E9A1F71F0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3" creationId="{FB7A3F0E-887B-565C-8C3D-4EA4FC02617D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4" creationId="{AFBC0B53-1C11-1EC4-769A-87A913D5142D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5" creationId="{33EB7DC9-6496-240E-2289-978E2799F076}"/>
          </ac:spMkLst>
        </pc:spChg>
        <pc:spChg chg="del">
          <ac:chgData name="Niamh Courtaux" userId="9d3a79ee-1f51-4c13-9d61-ec395b754f23" providerId="ADAL" clId="{A9E768B7-D5E8-40DF-A4AE-45EA8956D8B7}" dt="2026-02-04T11:50:57.400" v="500" actId="6264"/>
          <ac:spMkLst>
            <pc:docMk/>
            <pc:sldMk cId="151030826" sldId="281"/>
            <ac:spMk id="6" creationId="{079BF223-2E3B-5C4C-908F-2E9C51A4AA22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6" creationId="{888969F0-813A-B8E2-A70F-AF1B6A116228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51030826" sldId="281"/>
            <ac:spMk id="6" creationId="{D2A337C8-DFDE-B376-C5C4-6BD52CA0BDFE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51030826" sldId="281"/>
            <ac:spMk id="6" creationId="{DB8C06FA-9623-E961-8163-C76A8C37C733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51030826" sldId="281"/>
            <ac:spMk id="7" creationId="{0F3911AB-D5FD-46A6-E901-8FC595B75E93}"/>
          </ac:spMkLst>
        </pc:spChg>
        <pc:spChg chg="del">
          <ac:chgData name="Niamh Courtaux" userId="9d3a79ee-1f51-4c13-9d61-ec395b754f23" providerId="ADAL" clId="{A9E768B7-D5E8-40DF-A4AE-45EA8956D8B7}" dt="2026-02-04T11:50:57.400" v="500" actId="6264"/>
          <ac:spMkLst>
            <pc:docMk/>
            <pc:sldMk cId="151030826" sldId="281"/>
            <ac:spMk id="7" creationId="{5586A812-233B-E4BF-534F-FBE4E1221662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7" creationId="{AC1DAEE3-A820-22D1-41BC-E3EA9A01CE3D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51030826" sldId="281"/>
            <ac:spMk id="7" creationId="{E8A75BA3-829C-C428-90EF-C445CEFA1A9B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151030826" sldId="281"/>
            <ac:spMk id="8" creationId="{2D5CE8E5-7D50-0D63-0661-DD32D867AA0A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151030826" sldId="281"/>
            <ac:spMk id="8" creationId="{5C8EC9CD-8ED6-A5FA-6CF1-D7EFB926CB1E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8" creationId="{664E9649-40FA-BFC8-597F-FA21E911D58A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51030826" sldId="281"/>
            <ac:spMk id="9" creationId="{1ABB8D4C-A00F-9E84-AEED-8DD280753814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9" creationId="{A12A2348-F826-EA74-4B91-563C53EB7F08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51030826" sldId="281"/>
            <ac:spMk id="10" creationId="{3367D072-189F-7349-73DF-E9D35D3D73FB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10" creationId="{B5C87EF7-3B96-1050-EA90-DC35ADF65599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10" creationId="{EB47132B-6C11-BAAF-5306-4F8FBFED0782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151030826" sldId="281"/>
            <ac:spMk id="11" creationId="{0B1F526C-4FF4-F976-DFCA-6B390AEBEAE6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151030826" sldId="281"/>
            <ac:spMk id="11" creationId="{2680D29C-8FA2-391C-33E3-892C31E37407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11" creationId="{CB6F5514-1449-5992-80FE-901710EFAE89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12" creationId="{5B37CFD8-3FC1-E903-B3E8-ACBB4FDB6360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151030826" sldId="281"/>
            <ac:spMk id="13" creationId="{3A30F163-A9F5-1610-FC07-D7014ED178F5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896977705" sldId="282"/>
        </pc:sldMkLst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2" creationId="{123AE3B1-B3E8-F63A-4E25-932D836CA221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2" creationId="{18B41AB6-6B4B-42B3-6730-FAD91070F2E1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2" creationId="{58CB27E7-DF1C-6711-F930-CE306B8F4CB9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896977705" sldId="282"/>
            <ac:spMk id="2" creationId="{CB271ED4-E45C-2C73-3EB3-DDE36F292576}"/>
          </ac:spMkLst>
        </pc:spChg>
        <pc:spChg chg="add del mod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2" creationId="{EDAE2006-AB9F-6397-A572-8FA7E76005D9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2" creationId="{EF346661-9DD4-55B9-AA5B-2EF0207E98E6}"/>
          </ac:spMkLst>
        </pc:spChg>
        <pc:spChg chg="add del mod">
          <ac:chgData name="Niamh Courtaux" userId="9d3a79ee-1f51-4c13-9d61-ec395b754f23" providerId="ADAL" clId="{A9E768B7-D5E8-40DF-A4AE-45EA8956D8B7}" dt="2026-02-05T11:41:38.379" v="817" actId="6264"/>
          <ac:spMkLst>
            <pc:docMk/>
            <pc:sldMk cId="896977705" sldId="282"/>
            <ac:spMk id="2" creationId="{FF43FB90-07F0-F189-0E04-E76FA9A662E0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896977705" sldId="282"/>
            <ac:spMk id="3" creationId="{7D9DD155-6670-AFE5-6978-FFF0B5123EE0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3" creationId="{89098B69-7D5B-8783-F299-C9DFA6EA8FA5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3" creationId="{BFED2A00-B77A-62ED-04FC-CC9B89B9CB06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3" creationId="{C71AD190-3B80-D387-034A-D2A1A012BEB9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4" creationId="{3DE16766-6A1A-53ED-89FE-691D608BBA75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5" creationId="{1E381A5C-D5B5-E4A3-9D11-149F710D1146}"/>
          </ac:spMkLst>
        </pc:spChg>
        <pc:spChg chg="add del mod or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6" creationId="{3C3660A8-0A2C-6348-1F8A-6BF0E94E7C91}"/>
          </ac:spMkLst>
        </pc:spChg>
        <pc:spChg chg="add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6" creationId="{657B8FA7-23E9-B825-3A5C-F0550FCAE122}"/>
          </ac:spMkLst>
        </pc:spChg>
        <pc:spChg chg="add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6" creationId="{AD83CD5E-22F6-3EAB-93B0-8E4F0B9C1F2C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6" creationId="{C0C9AA7E-F8A6-C6C0-DE17-7CD72D42BB56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7" creationId="{7DED63B1-1473-EE05-ADED-820E3EA9EA01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7" creationId="{81934497-E9AE-2B71-003C-C50528E689D1}"/>
          </ac:spMkLst>
        </pc:spChg>
        <pc:spChg chg="add del mod or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7" creationId="{BE961DA3-0478-3C56-F3EA-340301F9F12D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896977705" sldId="282"/>
            <ac:spMk id="7" creationId="{EEF12CA1-931E-4064-9000-76214A339D3B}"/>
          </ac:spMkLst>
        </pc:spChg>
        <pc:spChg chg="del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7" creationId="{FBCE3470-94D0-3C74-E3F2-2A71015D5D6C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8" creationId="{08FB95DC-F736-C6CA-30AD-FF583B6E5732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896977705" sldId="282"/>
            <ac:spMk id="8" creationId="{3D5D3B41-525D-A09D-15BB-22B81AF64088}"/>
          </ac:spMkLst>
        </pc:spChg>
        <pc:spChg chg="add del mod or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8" creationId="{73275393-4480-DF09-08FD-BCF3F20E4B2D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8" creationId="{ADB8E320-34A4-FBF6-56E5-BA0A1AF3B9ED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9" creationId="{12FDEED5-9B84-0782-B109-2867B6C1E2BA}"/>
          </ac:spMkLst>
        </pc:spChg>
        <pc:spChg chg="add mod ord">
          <ac:chgData name="Niamh Courtaux" userId="9d3a79ee-1f51-4c13-9d61-ec395b754f23" providerId="ADAL" clId="{A9E768B7-D5E8-40DF-A4AE-45EA8956D8B7}" dt="2026-02-05T11:41:38.379" v="817" actId="6264"/>
          <ac:spMkLst>
            <pc:docMk/>
            <pc:sldMk cId="896977705" sldId="282"/>
            <ac:spMk id="9" creationId="{6AE0B482-147B-7CA6-5BEA-FCD68D0A6694}"/>
          </ac:spMkLst>
        </pc:spChg>
        <pc:spChg chg="del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9" creationId="{7B57D798-A718-CF8C-4EE0-2FA46937BA9B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9" creationId="{BEEAC9E6-CCC7-4EE6-9307-0EFEEE7E66CD}"/>
          </ac:spMkLst>
        </pc:spChg>
        <pc:spChg chg="del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896977705" sldId="282"/>
            <ac:spMk id="9" creationId="{EFEAA6BB-2F9F-B12A-2242-D145E2479532}"/>
          </ac:spMkLst>
        </pc:spChg>
        <pc:spChg chg="del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10" creationId="{44B9AD97-4A26-EC09-369D-7DB25728E6F6}"/>
          </ac:spMkLst>
        </pc:spChg>
        <pc:spChg chg="add del mod ord">
          <ac:chgData name="Niamh Courtaux" userId="9d3a79ee-1f51-4c13-9d61-ec395b754f23" providerId="ADAL" clId="{A9E768B7-D5E8-40DF-A4AE-45EA8956D8B7}" dt="2026-02-05T11:41:38.379" v="817" actId="6264"/>
          <ac:spMkLst>
            <pc:docMk/>
            <pc:sldMk cId="896977705" sldId="282"/>
            <ac:spMk id="10" creationId="{456D1A58-F676-64A9-E7D6-163C934FA067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10" creationId="{772065C7-B1F9-FC78-D1EC-A9AB2C8B8181}"/>
          </ac:spMkLst>
        </pc:spChg>
        <pc:spChg chg="del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11" creationId="{4A317B1D-4AF0-304E-835E-FCED3A6D0CDC}"/>
          </ac:spMkLst>
        </pc:spChg>
        <pc:spChg chg="add del mod ord">
          <ac:chgData name="Niamh Courtaux" userId="9d3a79ee-1f51-4c13-9d61-ec395b754f23" providerId="ADAL" clId="{A9E768B7-D5E8-40DF-A4AE-45EA8956D8B7}" dt="2026-02-05T11:41:38.379" v="817" actId="6264"/>
          <ac:spMkLst>
            <pc:docMk/>
            <pc:sldMk cId="896977705" sldId="282"/>
            <ac:spMk id="11" creationId="{A581B1FA-95EE-2927-E311-8CB22CCDE60A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11" creationId="{E13E7799-5791-C3A2-D29E-2FFF174219CB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12" creationId="{36B8122A-3059-AD37-D9A9-100C19275CE6}"/>
          </ac:spMkLst>
        </pc:spChg>
        <pc:spChg chg="add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896977705" sldId="282"/>
            <ac:spMk id="12" creationId="{4910E2FB-ED5A-3ADE-7D5F-3E79B329A329}"/>
          </ac:spMkLst>
        </pc:spChg>
        <pc:spChg chg="add mod ord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12" creationId="{8C82A73B-19FF-D84C-4F91-0ED1690129FD}"/>
          </ac:spMkLst>
        </pc:spChg>
        <pc:spChg chg="add del mod ord">
          <ac:chgData name="Niamh Courtaux" userId="9d3a79ee-1f51-4c13-9d61-ec395b754f23" providerId="ADAL" clId="{A9E768B7-D5E8-40DF-A4AE-45EA8956D8B7}" dt="2026-02-05T11:41:38.379" v="817" actId="6264"/>
          <ac:spMkLst>
            <pc:docMk/>
            <pc:sldMk cId="896977705" sldId="282"/>
            <ac:spMk id="13" creationId="{6B77E660-D687-76EB-3A87-A93FA968CA93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13" creationId="{791C93C6-B37C-4C59-2C4F-0EA568FC1BAB}"/>
          </ac:spMkLst>
        </pc:spChg>
        <pc:spChg chg="del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896977705" sldId="282"/>
            <ac:spMk id="13" creationId="{96BC8AC0-CA3A-338E-6941-C4E7C9315832}"/>
          </ac:spMkLst>
        </pc:spChg>
        <pc:spChg chg="add mod ord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14" creationId="{9CA452A4-D09F-8EC6-BCD5-7F2EE3D675BB}"/>
          </ac:spMkLst>
        </pc:spChg>
        <pc:spChg chg="add del mo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14" creationId="{E9316B15-DD80-AB13-4E95-69ABE168E97F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15" creationId="{A366F4A6-3905-74DC-E6CE-8F77B969369B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16" creationId="{035F9D5A-2E4B-0F0E-E2DE-363A317337FB}"/>
          </ac:spMkLst>
        </pc:spChg>
        <pc:spChg chg="add mod ord">
          <ac:chgData name="Niamh Courtaux" userId="9d3a79ee-1f51-4c13-9d61-ec395b754f23" providerId="ADAL" clId="{A9E768B7-D5E8-40DF-A4AE-45EA8956D8B7}" dt="2026-02-04T11:50:59.394" v="501" actId="6264"/>
          <ac:spMkLst>
            <pc:docMk/>
            <pc:sldMk cId="896977705" sldId="282"/>
            <ac:spMk id="16" creationId="{1C355E4E-069C-AE6A-FCAD-DF3D48F39356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896977705" sldId="282"/>
            <ac:spMk id="17" creationId="{0CF1CA41-A4A6-4B3E-EBF1-E97C020769C5}"/>
          </ac:spMkLst>
        </pc:spChg>
        <pc:spChg chg="add mod or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17" creationId="{1777E6A1-AE78-F7CA-1EE8-6438606D0C28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896977705" sldId="282"/>
            <ac:spMk id="18" creationId="{561F13A2-31B2-F771-1C55-FE9D569D3FC6}"/>
          </ac:spMkLst>
        </pc:spChg>
        <pc:spChg chg="add mod ord">
          <ac:chgData name="Niamh Courtaux" userId="9d3a79ee-1f51-4c13-9d61-ec395b754f23" providerId="ADAL" clId="{A9E768B7-D5E8-40DF-A4AE-45EA8956D8B7}" dt="2026-02-05T11:42:23.176" v="825" actId="6264"/>
          <ac:spMkLst>
            <pc:docMk/>
            <pc:sldMk cId="896977705" sldId="282"/>
            <ac:spMk id="19" creationId="{E65C0BC9-4B42-70E7-10B4-D520E51C5470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2036886861" sldId="288"/>
        </pc:sldMkLst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036886861" sldId="288"/>
            <ac:spMk id="2" creationId="{14299EAD-75C1-EB63-FFB9-A50239567046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036886861" sldId="288"/>
            <ac:spMk id="3" creationId="{A2AC5FD6-FFA1-818A-19C6-AF18628F3FA0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036886861" sldId="288"/>
            <ac:spMk id="4" creationId="{48462173-BB69-8A44-8EE1-65C1D9A150D2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036886861" sldId="288"/>
            <ac:spMk id="4" creationId="{7FA6616E-0FB3-1F59-F3A8-70170AD7F1FB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036886861" sldId="288"/>
            <ac:spMk id="4" creationId="{977805FB-3284-BFA3-55BC-F80FAE002AA2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036886861" sldId="288"/>
            <ac:spMk id="4" creationId="{C4E28BE3-C904-957E-7730-249F7B4BB80E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036886861" sldId="288"/>
            <ac:spMk id="4" creationId="{E73A20C3-BC55-98C8-6A2D-6E812048A422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036886861" sldId="288"/>
            <ac:spMk id="5" creationId="{09CAA725-BA18-903E-8600-9713CE98A951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036886861" sldId="288"/>
            <ac:spMk id="5" creationId="{1D25CF67-3095-6A63-D022-CACB8CAD6A7C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036886861" sldId="288"/>
            <ac:spMk id="5" creationId="{3FECF729-7AB4-FA98-08F0-D0A9D659ABC6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036886861" sldId="288"/>
            <ac:spMk id="5" creationId="{5DF6EDD6-3D0C-8647-EF43-0A348FD067EE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036886861" sldId="288"/>
            <ac:spMk id="5" creationId="{D3A5B221-2EDB-7A39-50FA-8663ECD71695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2230513507" sldId="295"/>
        </pc:sldMkLst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230513507" sldId="295"/>
            <ac:spMk id="2" creationId="{4B0CC78A-8419-5909-B960-3CF3D12355C0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230513507" sldId="295"/>
            <ac:spMk id="2" creationId="{7C11D8AA-A262-1B16-6A16-B52FCCAD5CC4}"/>
          </ac:spMkLst>
        </pc:spChg>
        <pc:spChg chg="add del mo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2" creationId="{8A21B98B-5C4F-03CD-15DD-7EA1A3A7E0B8}"/>
          </ac:spMkLst>
        </pc:spChg>
        <pc:spChg chg="add del mod">
          <ac:chgData name="Niamh Courtaux" userId="9d3a79ee-1f51-4c13-9d61-ec395b754f23" providerId="ADAL" clId="{A9E768B7-D5E8-40DF-A4AE-45EA8956D8B7}" dt="2026-02-04T11:51:02.416" v="502" actId="6264"/>
          <ac:spMkLst>
            <pc:docMk/>
            <pc:sldMk cId="2230513507" sldId="295"/>
            <ac:spMk id="2" creationId="{A2395E3F-4FD5-5D09-E025-8F19AE3972B7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230513507" sldId="295"/>
            <ac:spMk id="2" creationId="{AA6DE91D-547F-FE47-F891-19C9DFCB20B5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230513507" sldId="295"/>
            <ac:spMk id="2" creationId="{C568753A-2656-6627-7BBC-77E74A4B03A6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3" creationId="{B2A8CE38-EDDB-BF1A-8853-6E08E982B633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230513507" sldId="295"/>
            <ac:spMk id="3" creationId="{BCD8C1A4-B91A-9A5F-B470-98D355CE8816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230513507" sldId="295"/>
            <ac:spMk id="3" creationId="{F4A69D64-D5FF-C509-9BFD-FE3B4EBCE6B9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230513507" sldId="295"/>
            <ac:spMk id="4" creationId="{1AC3CD62-40A4-156F-F56D-43839BBA2EA1}"/>
          </ac:spMkLst>
        </pc:spChg>
        <pc:spChg chg="del">
          <ac:chgData name="Niamh Courtaux" userId="9d3a79ee-1f51-4c13-9d61-ec395b754f23" providerId="ADAL" clId="{A9E768B7-D5E8-40DF-A4AE-45EA8956D8B7}" dt="2026-02-04T11:51:02.416" v="502" actId="6264"/>
          <ac:spMkLst>
            <pc:docMk/>
            <pc:sldMk cId="2230513507" sldId="295"/>
            <ac:spMk id="4" creationId="{36FEB834-3525-2744-D64F-C2DD5C0BCF25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230513507" sldId="295"/>
            <ac:spMk id="4" creationId="{C464B7E5-2F95-201D-1809-A897BC30D92F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4" creationId="{CD84D4F1-1C80-F28F-8254-D9825593FE36}"/>
          </ac:spMkLst>
        </pc:spChg>
        <pc:spChg chg="del">
          <ac:chgData name="Niamh Courtaux" userId="9d3a79ee-1f51-4c13-9d61-ec395b754f23" providerId="ADAL" clId="{A9E768B7-D5E8-40DF-A4AE-45EA8956D8B7}" dt="2026-02-04T11:51:02.416" v="502" actId="6264"/>
          <ac:spMkLst>
            <pc:docMk/>
            <pc:sldMk cId="2230513507" sldId="295"/>
            <ac:spMk id="5" creationId="{171A944F-9E9A-1EA8-0ED7-81504BB71032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5" creationId="{1D47EE4E-E695-DBCB-182F-E2125C697AF6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230513507" sldId="295"/>
            <ac:spMk id="5" creationId="{CE2E0F98-C972-0A07-16DF-FF2D12E93FE5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230513507" sldId="295"/>
            <ac:spMk id="5" creationId="{E720E46A-0BF7-28AE-0BA6-6477A4FD33B9}"/>
          </ac:spMkLst>
        </pc:spChg>
        <pc:spChg chg="del">
          <ac:chgData name="Niamh Courtaux" userId="9d3a79ee-1f51-4c13-9d61-ec395b754f23" providerId="ADAL" clId="{A9E768B7-D5E8-40DF-A4AE-45EA8956D8B7}" dt="2026-02-04T11:51:02.416" v="502" actId="6264"/>
          <ac:spMkLst>
            <pc:docMk/>
            <pc:sldMk cId="2230513507" sldId="295"/>
            <ac:spMk id="6" creationId="{4A5C3AF3-A5ED-9F2B-4938-60EF608CC937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230513507" sldId="295"/>
            <ac:spMk id="6" creationId="{4CD2D8D5-062A-BACB-3DF4-853436045986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6" creationId="{5BB2F325-8374-34DC-4A77-27420120A3ED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230513507" sldId="295"/>
            <ac:spMk id="6" creationId="{CA88923B-C158-FA1E-0B1E-D8E295D74344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7" creationId="{041F7083-1FBE-55E1-6CE3-74AE6D7A9E87}"/>
          </ac:spMkLst>
        </pc:spChg>
        <pc:spChg chg="del">
          <ac:chgData name="Niamh Courtaux" userId="9d3a79ee-1f51-4c13-9d61-ec395b754f23" providerId="ADAL" clId="{A9E768B7-D5E8-40DF-A4AE-45EA8956D8B7}" dt="2026-02-04T11:51:02.416" v="502" actId="6264"/>
          <ac:spMkLst>
            <pc:docMk/>
            <pc:sldMk cId="2230513507" sldId="295"/>
            <ac:spMk id="7" creationId="{0BE13FC4-C724-F8F2-44B6-4CEFE368DA9C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230513507" sldId="295"/>
            <ac:spMk id="7" creationId="{256D31F1-A357-A1F2-00F6-AA6850AB551F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230513507" sldId="295"/>
            <ac:spMk id="7" creationId="{499A6F9A-499B-A257-41B8-1984303CBF59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230513507" sldId="295"/>
            <ac:spMk id="8" creationId="{23C77D2E-9A29-C231-D262-A0F760BB4804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230513507" sldId="295"/>
            <ac:spMk id="8" creationId="{DEBD5E15-F406-6A43-8904-D5954EA4AEA5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8" creationId="{FE61F00E-96CA-0156-F728-E595DE727C71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230513507" sldId="295"/>
            <ac:spMk id="9" creationId="{734374BD-CCE7-5CF0-1680-0F8CA9F51157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9" creationId="{C5917427-2E3D-2B20-9EAA-08DFFA085EF4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230513507" sldId="295"/>
            <ac:spMk id="9" creationId="{E9555F16-EBBE-3FFB-4561-671A1D616BF6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230513507" sldId="295"/>
            <ac:spMk id="10" creationId="{57E92483-B4D3-F10A-6915-256EDFE128DF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10" creationId="{A0C44ABF-6900-3D21-1986-92207EF1115D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230513507" sldId="295"/>
            <ac:spMk id="10" creationId="{D627412B-808D-C013-1CE9-93FBEA75F42B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230513507" sldId="295"/>
            <ac:spMk id="11" creationId="{90C0D0D2-1F71-FD36-4BD5-86E3DF44FA43}"/>
          </ac:spMkLst>
        </pc:spChg>
      </pc:sldChg>
      <pc:sldChg chg="addSp delSp modSp mod chgLayout">
        <pc:chgData name="Niamh Courtaux" userId="9d3a79ee-1f51-4c13-9d61-ec395b754f23" providerId="ADAL" clId="{A9E768B7-D5E8-40DF-A4AE-45EA8956D8B7}" dt="2026-02-05T11:44:00.012" v="830" actId="6264"/>
        <pc:sldMkLst>
          <pc:docMk/>
          <pc:sldMk cId="2466257899" sldId="296"/>
        </pc:sldMkLst>
        <pc:spChg chg="add del mod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2" creationId="{383F14F6-FC31-C975-A1E9-7CA1C4F7076A}"/>
          </ac:spMkLst>
        </pc:spChg>
        <pc:spChg chg="add del mo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2" creationId="{46864DD2-15E6-4F96-9D3D-2F1FAC8B535A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2" creationId="{57728711-06B3-C7E1-7FA9-6A08EC294E72}"/>
          </ac:spMkLst>
        </pc:spChg>
        <pc:spChg chg="add del mo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2" creationId="{C32FB8E1-B68E-823E-5ED5-5BAD860F1413}"/>
          </ac:spMkLst>
        </pc:spChg>
        <pc:spChg chg="add del mo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3" creationId="{5E8FAA43-7D58-5984-2FB8-052D6771C244}"/>
          </ac:spMkLst>
        </pc:spChg>
        <pc:spChg chg="add del mo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3" creationId="{6A8DFC1F-DA4B-A6AE-6B9A-70E49DE97192}"/>
          </ac:spMkLst>
        </pc:spChg>
        <pc:spChg chg="add del mod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3" creationId="{82E31323-27B9-711E-EC71-AA0765A785EF}"/>
          </ac:spMkLst>
        </pc:spChg>
        <pc:spChg chg="add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4" creationId="{39941994-693C-2D4D-BB32-2BCE44246635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4" creationId="{941BED3C-2699-8508-4847-A4DB4FE743FA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4" creationId="{B4DBB6DC-F6C0-C0EC-9460-5806D6E5FEFB}"/>
          </ac:spMkLst>
        </pc:spChg>
        <pc:spChg chg="add mod ord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5" creationId="{16156173-8645-5EC4-5621-A7F301A4B301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5" creationId="{AB36D782-474B-96A5-BB9C-AA555DD1CAF1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6" creationId="{62046EC6-9650-2CE4-B671-792672886BB3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6" creationId="{DE249DF9-B620-CE35-A194-E691A08B33AA}"/>
          </ac:spMkLst>
        </pc:spChg>
        <pc:spChg chg="del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7" creationId="{3F75DBB0-32AD-40DD-6DC0-87FEA0E5B9F0}"/>
          </ac:spMkLst>
        </pc:spChg>
        <pc:spChg chg="del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7" creationId="{84BFBC5B-90C4-5361-A54C-2BA7375E8E7F}"/>
          </ac:spMkLst>
        </pc:spChg>
        <pc:spChg chg="add del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7" creationId="{B6A58234-6C53-4633-63FB-74F74F416CB0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8" creationId="{2FCBC68A-76B6-1AB7-4AE3-344C8034A686}"/>
          </ac:spMkLst>
        </pc:spChg>
        <pc:spChg chg="add del mod ord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8" creationId="{E577066D-3F1B-D5CD-78A2-05331B41387D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9" creationId="{65112085-AE03-4D9C-F266-4637FC45C3EF}"/>
          </ac:spMkLst>
        </pc:spChg>
        <pc:spChg chg="del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9" creationId="{9CBF4F9E-C67E-1D93-28F5-D7AAD450D283}"/>
          </ac:spMkLst>
        </pc:spChg>
        <pc:spChg chg="add del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9" creationId="{F532E6E3-8406-679E-9B6D-B616100DD5FD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10" creationId="{79CFFCBC-CCA8-81CB-2647-9879B651EBE2}"/>
          </ac:spMkLst>
        </pc:spChg>
        <pc:spChg chg="del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10" creationId="{BD3A1523-4A2C-BD84-48E6-C6D4BC0AD365}"/>
          </ac:spMkLst>
        </pc:spChg>
        <pc:spChg chg="add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10" creationId="{E3485B08-075A-31BF-ABD0-111053C90588}"/>
          </ac:spMkLst>
        </pc:spChg>
        <pc:spChg chg="del">
          <ac:chgData name="Niamh Courtaux" userId="9d3a79ee-1f51-4c13-9d61-ec395b754f23" providerId="ADAL" clId="{A9E768B7-D5E8-40DF-A4AE-45EA8956D8B7}" dt="2026-02-04T12:43:22.536" v="742" actId="6264"/>
          <ac:spMkLst>
            <pc:docMk/>
            <pc:sldMk cId="2466257899" sldId="296"/>
            <ac:spMk id="11" creationId="{529CD11D-FF08-245F-C88C-93B30D58BE30}"/>
          </ac:spMkLst>
        </pc:spChg>
        <pc:spChg chg="del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11" creationId="{FFD2FF59-D1C2-83AB-0718-2A1382DCD487}"/>
          </ac:spMkLst>
        </pc:spChg>
        <pc:spChg chg="del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12" creationId="{F6B408F0-362B-4D56-9C24-731D777DFB3E}"/>
          </ac:spMkLst>
        </pc:spChg>
        <pc:spChg chg="del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12" creationId="{FDC101D5-55BE-0B3C-3BEC-A25FBDDD1194}"/>
          </ac:spMkLst>
        </pc:spChg>
        <pc:spChg chg="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13" creationId="{5BC9C6DB-9F11-DE29-B6CC-5BE4509191E3}"/>
          </ac:spMkLst>
        </pc:spChg>
        <pc:spChg chg="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14" creationId="{A4E7DB29-846A-ABDD-0480-67EB920FCD11}"/>
          </ac:spMkLst>
        </pc:spChg>
        <pc:spChg chg="add mod ord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15" creationId="{07D2D0C3-1F97-07D5-6B41-50EEA067404C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15" creationId="{1583352B-E6DF-0BE3-F582-6E55E37B2444}"/>
          </ac:spMkLst>
        </pc:spChg>
        <pc:spChg chg="del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15" creationId="{7D1A8D4E-373E-6968-5092-DE2DC6804250}"/>
          </ac:spMkLst>
        </pc:spChg>
        <pc:spChg chg="add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15" creationId="{BECD33D3-AFB0-B4ED-EDE0-59008D7BA1D1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16" creationId="{D9B960B1-4BC3-8857-2A79-487AD413C58B}"/>
          </ac:spMkLst>
        </pc:spChg>
        <pc:spChg chg="del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17" creationId="{845808D3-9E3B-D046-12D4-346856483DD6}"/>
          </ac:spMkLst>
        </pc:spChg>
        <pc:spChg chg="add mod ord">
          <ac:chgData name="Niamh Courtaux" userId="9d3a79ee-1f51-4c13-9d61-ec395b754f23" providerId="ADAL" clId="{A9E768B7-D5E8-40DF-A4AE-45EA8956D8B7}" dt="2026-02-04T13:14:53.955" v="793" actId="6264"/>
          <ac:spMkLst>
            <pc:docMk/>
            <pc:sldMk cId="2466257899" sldId="296"/>
            <ac:spMk id="18" creationId="{594347E8-5DF9-74F2-FA54-2EB66500A555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18" creationId="{7F45D768-E612-C0F2-F303-BC55BCFFABA5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18" creationId="{ECDDB8AB-D7D5-DC2D-60F5-BBBAC593C410}"/>
          </ac:spMkLst>
        </pc:spChg>
        <pc:spChg chg="add del mod ord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19" creationId="{13B94AB8-97AB-01FF-B6EE-9A8907D607AB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19" creationId="{B8220469-2CE5-FD38-A80E-0234035CD75D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19" creationId="{BA436CB8-BB0C-12A9-A9DF-37AD2C782D16}"/>
          </ac:spMkLst>
        </pc:spChg>
        <pc:spChg chg="del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20" creationId="{7531E8A3-6659-137B-8A0C-CA6008577F9A}"/>
          </ac:spMkLst>
        </pc:spChg>
        <pc:spChg chg="add mod ord">
          <ac:chgData name="Niamh Courtaux" userId="9d3a79ee-1f51-4c13-9d61-ec395b754f23" providerId="ADAL" clId="{A9E768B7-D5E8-40DF-A4AE-45EA8956D8B7}" dt="2026-02-05T11:44:00.012" v="830" actId="6264"/>
          <ac:spMkLst>
            <pc:docMk/>
            <pc:sldMk cId="2466257899" sldId="296"/>
            <ac:spMk id="20" creationId="{81C88C7F-4ADC-6AAD-7841-3DA8E13D9B43}"/>
          </ac:spMkLst>
        </pc:spChg>
        <pc:spChg chg="add del mod ord">
          <ac:chgData name="Niamh Courtaux" userId="9d3a79ee-1f51-4c13-9d61-ec395b754f23" providerId="ADAL" clId="{A9E768B7-D5E8-40DF-A4AE-45EA8956D8B7}" dt="2026-02-04T13:32:27.594" v="814" actId="6264"/>
          <ac:spMkLst>
            <pc:docMk/>
            <pc:sldMk cId="2466257899" sldId="296"/>
            <ac:spMk id="21" creationId="{A7798B13-B26F-4698-48A7-96301F305586}"/>
          </ac:spMkLst>
        </pc:spChg>
        <pc:spChg chg="add mod ord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21" creationId="{E9BE6DBA-8B6F-5BEE-D71C-C38AD3742BEC}"/>
          </ac:spMkLst>
        </pc:spChg>
        <pc:spChg chg="del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22" creationId="{CEECDA85-AF41-F616-CF5D-9FF01CC67CFA}"/>
          </ac:spMkLst>
        </pc:spChg>
        <pc:spChg chg="add mod ord">
          <ac:chgData name="Niamh Courtaux" userId="9d3a79ee-1f51-4c13-9d61-ec395b754f23" providerId="ADAL" clId="{A9E768B7-D5E8-40DF-A4AE-45EA8956D8B7}" dt="2026-02-04T11:50:44.177" v="495" actId="6264"/>
          <ac:spMkLst>
            <pc:docMk/>
            <pc:sldMk cId="2466257899" sldId="296"/>
            <ac:spMk id="23" creationId="{C8B7F38E-3776-26E2-FF66-DA15708B0D99}"/>
          </ac:spMkLst>
        </pc:spChg>
        <pc:spChg chg="add del mod ord">
          <ac:chgData name="Niamh Courtaux" userId="9d3a79ee-1f51-4c13-9d61-ec395b754f23" providerId="ADAL" clId="{A9E768B7-D5E8-40DF-A4AE-45EA8956D8B7}" dt="2026-02-04T13:10:38.569" v="784" actId="6264"/>
          <ac:spMkLst>
            <pc:docMk/>
            <pc:sldMk cId="2466257899" sldId="296"/>
            <ac:spMk id="24" creationId="{2BE25C21-D72B-0659-BDA4-C3499C744A96}"/>
          </ac:spMkLst>
        </pc:spChg>
        <pc:spChg chg="add del mod ord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24" creationId="{D0346169-5260-DA9C-A1F9-A128DF6F80D5}"/>
          </ac:spMkLst>
        </pc:spChg>
        <pc:spChg chg="del">
          <ac:chgData name="Niamh Courtaux" userId="9d3a79ee-1f51-4c13-9d61-ec395b754f23" providerId="ADAL" clId="{A9E768B7-D5E8-40DF-A4AE-45EA8956D8B7}" dt="2026-02-04T12:31:35.604" v="622" actId="6264"/>
          <ac:spMkLst>
            <pc:docMk/>
            <pc:sldMk cId="2466257899" sldId="296"/>
            <ac:spMk id="26" creationId="{0B940A12-E013-B232-D796-AF3458A8B6B5}"/>
          </ac:spMkLst>
        </pc:spChg>
      </pc:sldChg>
      <pc:sldMasterChg chg="addSp delSp modSp mod setBg modSldLayout sldLayoutOrd">
        <pc:chgData name="Niamh Courtaux" userId="9d3a79ee-1f51-4c13-9d61-ec395b754f23" providerId="ADAL" clId="{A9E768B7-D5E8-40DF-A4AE-45EA8956D8B7}" dt="2026-02-04T13:29:32.628" v="797" actId="242"/>
        <pc:sldMasterMkLst>
          <pc:docMk/>
          <pc:sldMasterMk cId="2636918572" sldId="2147483648"/>
        </pc:sldMasterMkLst>
        <pc:spChg chg="mod">
          <ac:chgData name="Niamh Courtaux" userId="9d3a79ee-1f51-4c13-9d61-ec395b754f23" providerId="ADAL" clId="{A9E768B7-D5E8-40DF-A4AE-45EA8956D8B7}" dt="2026-02-04T13:29:24.113" v="795" actId="242"/>
          <ac:spMkLst>
            <pc:docMk/>
            <pc:sldMasterMk cId="2636918572" sldId="2147483648"/>
            <ac:spMk id="2" creationId="{048C9348-0CCB-3654-9A61-1173237B8881}"/>
          </ac:spMkLst>
        </pc:spChg>
        <pc:spChg chg="del mod">
          <ac:chgData name="Niamh Courtaux" userId="9d3a79ee-1f51-4c13-9d61-ec395b754f23" providerId="ADAL" clId="{A9E768B7-D5E8-40DF-A4AE-45EA8956D8B7}" dt="2026-02-04T13:10:06.588" v="782" actId="478"/>
          <ac:spMkLst>
            <pc:docMk/>
            <pc:sldMasterMk cId="2636918572" sldId="2147483648"/>
            <ac:spMk id="3" creationId="{58E8D9A2-DCCF-C51B-8985-A282BFD17459}"/>
          </ac:spMkLst>
        </pc:spChg>
        <pc:spChg chg="add mod">
          <ac:chgData name="Niamh Courtaux" userId="9d3a79ee-1f51-4c13-9d61-ec395b754f23" providerId="ADAL" clId="{A9E768B7-D5E8-40DF-A4AE-45EA8956D8B7}" dt="2026-02-04T13:10:06.809" v="783"/>
          <ac:spMkLst>
            <pc:docMk/>
            <pc:sldMasterMk cId="2636918572" sldId="2147483648"/>
            <ac:spMk id="5" creationId="{22FE071C-4616-FF1F-820B-3C659F18EF9F}"/>
          </ac:spMkLst>
        </pc:spChg>
        <pc:spChg chg="add mod">
          <ac:chgData name="Niamh Courtaux" userId="9d3a79ee-1f51-4c13-9d61-ec395b754f23" providerId="ADAL" clId="{A9E768B7-D5E8-40DF-A4AE-45EA8956D8B7}" dt="2026-02-03T15:24:38.524" v="154"/>
          <ac:spMkLst>
            <pc:docMk/>
            <pc:sldMasterMk cId="2636918572" sldId="2147483648"/>
            <ac:spMk id="9" creationId="{61503562-8FE6-1E5A-C498-83585A5D80EC}"/>
          </ac:spMkLst>
        </pc:spChg>
        <pc:spChg chg="add mod">
          <ac:chgData name="Niamh Courtaux" userId="9d3a79ee-1f51-4c13-9d61-ec395b754f23" providerId="ADAL" clId="{A9E768B7-D5E8-40DF-A4AE-45EA8956D8B7}" dt="2026-02-03T15:24:38.524" v="154"/>
          <ac:spMkLst>
            <pc:docMk/>
            <pc:sldMasterMk cId="2636918572" sldId="2147483648"/>
            <ac:spMk id="10" creationId="{F0A528E8-4EFE-21C3-1082-03EA3C2E066F}"/>
          </ac:spMkLst>
        </pc:spChg>
        <pc:cxnChg chg="add mod">
          <ac:chgData name="Niamh Courtaux" userId="9d3a79ee-1f51-4c13-9d61-ec395b754f23" providerId="ADAL" clId="{A9E768B7-D5E8-40DF-A4AE-45EA8956D8B7}" dt="2026-02-03T15:24:38.524" v="154"/>
          <ac:cxnSpMkLst>
            <pc:docMk/>
            <pc:sldMasterMk cId="2636918572" sldId="2147483648"/>
            <ac:cxnSpMk id="11" creationId="{5C5F5DAD-E86E-7F4F-1729-AD78A4579C4C}"/>
          </ac:cxnSpMkLst>
        </pc:cxnChg>
        <pc:sldLayoutChg chg="addSp delSp modSp mod ord">
          <pc:chgData name="Niamh Courtaux" userId="9d3a79ee-1f51-4c13-9d61-ec395b754f23" providerId="ADAL" clId="{A9E768B7-D5E8-40DF-A4AE-45EA8956D8B7}" dt="2026-02-04T11:48:15.075" v="490" actId="403"/>
          <pc:sldLayoutMkLst>
            <pc:docMk/>
            <pc:sldMasterMk cId="2636918572" sldId="2147483648"/>
            <pc:sldLayoutMk cId="3230990375" sldId="2147483651"/>
          </pc:sldLayoutMkLst>
          <pc:spChg chg="mod">
            <ac:chgData name="Niamh Courtaux" userId="9d3a79ee-1f51-4c13-9d61-ec395b754f23" providerId="ADAL" clId="{A9E768B7-D5E8-40DF-A4AE-45EA8956D8B7}" dt="2026-02-04T11:48:15.075" v="490" actId="403"/>
            <ac:spMkLst>
              <pc:docMk/>
              <pc:sldMasterMk cId="2636918572" sldId="2147483648"/>
              <pc:sldLayoutMk cId="3230990375" sldId="2147483651"/>
              <ac:spMk id="3" creationId="{3C9D84A3-830E-9E1A-A883-BED6C82FEEEE}"/>
            </ac:spMkLst>
          </pc:spChg>
          <pc:spChg chg="add mod">
            <ac:chgData name="Niamh Courtaux" userId="9d3a79ee-1f51-4c13-9d61-ec395b754f23" providerId="ADAL" clId="{A9E768B7-D5E8-40DF-A4AE-45EA8956D8B7}" dt="2026-02-03T15:24:48.622" v="158"/>
            <ac:spMkLst>
              <pc:docMk/>
              <pc:sldMasterMk cId="2636918572" sldId="2147483648"/>
              <pc:sldLayoutMk cId="3230990375" sldId="2147483651"/>
              <ac:spMk id="6" creationId="{813367B4-1233-8E4D-9AA6-9E9449162CE3}"/>
            </ac:spMkLst>
          </pc:spChg>
          <pc:spChg chg="add mod">
            <ac:chgData name="Niamh Courtaux" userId="9d3a79ee-1f51-4c13-9d61-ec395b754f23" providerId="ADAL" clId="{A9E768B7-D5E8-40DF-A4AE-45EA8956D8B7}" dt="2026-02-03T15:24:48.622" v="158"/>
            <ac:spMkLst>
              <pc:docMk/>
              <pc:sldMasterMk cId="2636918572" sldId="2147483648"/>
              <pc:sldLayoutMk cId="3230990375" sldId="2147483651"/>
              <ac:spMk id="7" creationId="{417072BE-50F3-02EF-ED06-FF8B6663A05D}"/>
            </ac:spMkLst>
          </pc:spChg>
          <pc:picChg chg="mod">
            <ac:chgData name="Niamh Courtaux" userId="9d3a79ee-1f51-4c13-9d61-ec395b754f23" providerId="ADAL" clId="{A9E768B7-D5E8-40DF-A4AE-45EA8956D8B7}" dt="2026-02-03T15:24:46.448" v="156" actId="1076"/>
            <ac:picMkLst>
              <pc:docMk/>
              <pc:sldMasterMk cId="2636918572" sldId="2147483648"/>
              <pc:sldLayoutMk cId="3230990375" sldId="2147483651"/>
              <ac:picMk id="5" creationId="{B1FD1106-11C7-44FC-D479-A1B4952F6F85}"/>
            </ac:picMkLst>
          </pc:picChg>
          <pc:cxnChg chg="add mod">
            <ac:chgData name="Niamh Courtaux" userId="9d3a79ee-1f51-4c13-9d61-ec395b754f23" providerId="ADAL" clId="{A9E768B7-D5E8-40DF-A4AE-45EA8956D8B7}" dt="2026-02-03T15:24:48.622" v="158"/>
            <ac:cxnSpMkLst>
              <pc:docMk/>
              <pc:sldMasterMk cId="2636918572" sldId="2147483648"/>
              <pc:sldLayoutMk cId="3230990375" sldId="2147483651"/>
              <ac:cxnSpMk id="8" creationId="{36152952-BFF5-AFF0-C61A-DBB56ED1EB02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3T15:10:48.707" v="4" actId="14826"/>
          <pc:sldLayoutMkLst>
            <pc:docMk/>
            <pc:sldMasterMk cId="2636918572" sldId="2147483648"/>
            <pc:sldLayoutMk cId="44966162" sldId="2147483664"/>
          </pc:sldLayoutMkLst>
          <pc:picChg chg="mod">
            <ac:chgData name="Niamh Courtaux" userId="9d3a79ee-1f51-4c13-9d61-ec395b754f23" providerId="ADAL" clId="{A9E768B7-D5E8-40DF-A4AE-45EA8956D8B7}" dt="2026-02-03T15:10:48.707" v="4" actId="14826"/>
            <ac:picMkLst>
              <pc:docMk/>
              <pc:sldMasterMk cId="2636918572" sldId="2147483648"/>
              <pc:sldLayoutMk cId="44966162" sldId="2147483664"/>
              <ac:picMk id="5" creationId="{6071C5FC-DFB6-6CD4-255D-AE4473F6FD50}"/>
            </ac:picMkLst>
          </pc:picChg>
          <pc:picChg chg="add mod ord">
            <ac:chgData name="Niamh Courtaux" userId="9d3a79ee-1f51-4c13-9d61-ec395b754f23" providerId="ADAL" clId="{A9E768B7-D5E8-40DF-A4AE-45EA8956D8B7}" dt="2026-02-03T15:10:40.076" v="3" actId="167"/>
            <ac:picMkLst>
              <pc:docMk/>
              <pc:sldMasterMk cId="2636918572" sldId="2147483648"/>
              <pc:sldLayoutMk cId="44966162" sldId="2147483664"/>
              <ac:picMk id="7" creationId="{85AF0551-54BE-77DC-8CEB-2C0EBB05CBA1}"/>
            </ac:picMkLst>
          </pc:picChg>
        </pc:sldLayoutChg>
        <pc:sldLayoutChg chg="addSp delSp modSp mod ord">
          <pc:chgData name="Niamh Courtaux" userId="9d3a79ee-1f51-4c13-9d61-ec395b754f23" providerId="ADAL" clId="{A9E768B7-D5E8-40DF-A4AE-45EA8956D8B7}" dt="2026-02-04T13:29:32.628" v="797" actId="242"/>
          <pc:sldLayoutMkLst>
            <pc:docMk/>
            <pc:sldMasterMk cId="2636918572" sldId="2147483648"/>
            <pc:sldLayoutMk cId="4181728056" sldId="2147483665"/>
          </pc:sldLayoutMkLst>
          <pc:spChg chg="mod">
            <ac:chgData name="Niamh Courtaux" userId="9d3a79ee-1f51-4c13-9d61-ec395b754f23" providerId="ADAL" clId="{A9E768B7-D5E8-40DF-A4AE-45EA8956D8B7}" dt="2026-02-04T13:29:27.138" v="796" actId="242"/>
            <ac:spMkLst>
              <pc:docMk/>
              <pc:sldMasterMk cId="2636918572" sldId="2147483648"/>
              <pc:sldLayoutMk cId="4181728056" sldId="2147483665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29:32.628" v="797" actId="242"/>
            <ac:spMkLst>
              <pc:docMk/>
              <pc:sldMasterMk cId="2636918572" sldId="2147483648"/>
              <pc:sldLayoutMk cId="4181728056" sldId="2147483665"/>
              <ac:spMk id="3" creationId="{F1BBCF39-4889-8698-AA37-48F9B5FBC7E5}"/>
            </ac:spMkLst>
          </pc:spChg>
          <pc:picChg chg="mod">
            <ac:chgData name="Niamh Courtaux" userId="9d3a79ee-1f51-4c13-9d61-ec395b754f23" providerId="ADAL" clId="{A9E768B7-D5E8-40DF-A4AE-45EA8956D8B7}" dt="2026-02-03T15:11:08.514" v="9" actId="14826"/>
            <ac:picMkLst>
              <pc:docMk/>
              <pc:sldMasterMk cId="2636918572" sldId="2147483648"/>
              <pc:sldLayoutMk cId="4181728056" sldId="2147483665"/>
              <ac:picMk id="6" creationId="{45529EA2-E6AC-9D74-E785-C7E2714019EA}"/>
            </ac:picMkLst>
          </pc:picChg>
          <pc:picChg chg="add mod ord">
            <ac:chgData name="Niamh Courtaux" userId="9d3a79ee-1f51-4c13-9d61-ec395b754f23" providerId="ADAL" clId="{A9E768B7-D5E8-40DF-A4AE-45EA8956D8B7}" dt="2026-02-03T15:10:57.027" v="7" actId="167"/>
            <ac:picMkLst>
              <pc:docMk/>
              <pc:sldMasterMk cId="2636918572" sldId="2147483648"/>
              <pc:sldLayoutMk cId="4181728056" sldId="2147483665"/>
              <ac:picMk id="9" creationId="{417F91D1-8F6A-7630-F6F7-27FE9074C75B}"/>
            </ac:picMkLst>
          </pc:picChg>
        </pc:sldLayoutChg>
      </pc:sldMasterChg>
      <pc:sldMasterChg chg="addSp modSp mod setBg addSldLayout modSldLayout sldLayoutOrd">
        <pc:chgData name="Niamh Courtaux" userId="9d3a79ee-1f51-4c13-9d61-ec395b754f23" providerId="ADAL" clId="{A9E768B7-D5E8-40DF-A4AE-45EA8956D8B7}" dt="2026-02-05T11:43:53.068" v="829"/>
        <pc:sldMasterMkLst>
          <pc:docMk/>
          <pc:sldMasterMk cId="180102155" sldId="2147483686"/>
        </pc:sldMasterMkLst>
        <pc:spChg chg="add mod">
          <ac:chgData name="Niamh Courtaux" userId="9d3a79ee-1f51-4c13-9d61-ec395b754f23" providerId="ADAL" clId="{A9E768B7-D5E8-40DF-A4AE-45EA8956D8B7}" dt="2026-02-04T13:10:01.049" v="781" actId="403"/>
          <ac:spMkLst>
            <pc:docMk/>
            <pc:sldMasterMk cId="180102155" sldId="2147483686"/>
            <ac:spMk id="2" creationId="{197EB16E-319F-303E-A426-5F6E26578BEE}"/>
          </ac:spMkLst>
        </pc:spChg>
        <pc:spChg chg="mod">
          <ac:chgData name="Niamh Courtaux" userId="9d3a79ee-1f51-4c13-9d61-ec395b754f23" providerId="ADAL" clId="{A9E768B7-D5E8-40DF-A4AE-45EA8956D8B7}" dt="2026-02-04T13:30:27.181" v="798" actId="242"/>
          <ac:spMkLst>
            <pc:docMk/>
            <pc:sldMasterMk cId="180102155" sldId="2147483686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30:30.482" v="799" actId="242"/>
          <pc:sldLayoutMkLst>
            <pc:docMk/>
            <pc:sldMasterMk cId="180102155" sldId="2147483686"/>
            <pc:sldLayoutMk cId="3404237216" sldId="2147483650"/>
          </pc:sldLayoutMkLst>
          <pc:spChg chg="mod">
            <ac:chgData name="Niamh Courtaux" userId="9d3a79ee-1f51-4c13-9d61-ec395b754f23" providerId="ADAL" clId="{A9E768B7-D5E8-40DF-A4AE-45EA8956D8B7}" dt="2026-02-04T13:30:30.482" v="799" actId="242"/>
            <ac:spMkLst>
              <pc:docMk/>
              <pc:sldMasterMk cId="180102155" sldId="2147483686"/>
              <pc:sldLayoutMk cId="3404237216" sldId="2147483650"/>
              <ac:spMk id="2" creationId="{F7BD7130-8F32-6535-CDED-EE6319F6B905}"/>
            </ac:spMkLst>
          </pc:spChg>
          <pc:spChg chg="mod">
            <ac:chgData name="Niamh Courtaux" userId="9d3a79ee-1f51-4c13-9d61-ec395b754f23" providerId="ADAL" clId="{A9E768B7-D5E8-40DF-A4AE-45EA8956D8B7}" dt="2026-02-03T15:11:40.403" v="19" actId="207"/>
            <ac:spMkLst>
              <pc:docMk/>
              <pc:sldMasterMk cId="180102155" sldId="2147483686"/>
              <pc:sldLayoutMk cId="3404237216" sldId="2147483650"/>
              <ac:spMk id="12" creationId="{49240A22-A03A-CD6E-D33A-FAD025189007}"/>
            </ac:spMkLst>
          </pc:spChg>
          <pc:spChg chg="mod">
            <ac:chgData name="Niamh Courtaux" userId="9d3a79ee-1f51-4c13-9d61-ec395b754f23" providerId="ADAL" clId="{A9E768B7-D5E8-40DF-A4AE-45EA8956D8B7}" dt="2026-02-03T15:11:40.403" v="19" actId="207"/>
            <ac:spMkLst>
              <pc:docMk/>
              <pc:sldMasterMk cId="180102155" sldId="2147483686"/>
              <pc:sldLayoutMk cId="3404237216" sldId="2147483650"/>
              <ac:spMk id="13" creationId="{B3499494-C1A1-4976-FF40-F651BA36FF8C}"/>
            </ac:spMkLst>
          </pc:spChg>
          <pc:spChg chg="mod">
            <ac:chgData name="Niamh Courtaux" userId="9d3a79ee-1f51-4c13-9d61-ec395b754f23" providerId="ADAL" clId="{A9E768B7-D5E8-40DF-A4AE-45EA8956D8B7}" dt="2026-02-04T11:51:31.460" v="535" actId="20577"/>
            <ac:spMkLst>
              <pc:docMk/>
              <pc:sldMasterMk cId="180102155" sldId="2147483686"/>
              <pc:sldLayoutMk cId="3404237216" sldId="2147483650"/>
              <ac:spMk id="15" creationId="{ECD0B27B-E0D3-117F-96B2-EA58D9963593}"/>
            </ac:spMkLst>
          </pc:spChg>
          <pc:cxnChg chg="mod">
            <ac:chgData name="Niamh Courtaux" userId="9d3a79ee-1f51-4c13-9d61-ec395b754f23" providerId="ADAL" clId="{A9E768B7-D5E8-40DF-A4AE-45EA8956D8B7}" dt="2026-02-03T15:11:43.149" v="20" actId="208"/>
            <ac:cxnSpMkLst>
              <pc:docMk/>
              <pc:sldMasterMk cId="180102155" sldId="2147483686"/>
              <pc:sldLayoutMk cId="3404237216" sldId="2147483650"/>
              <ac:cxnSpMk id="14" creationId="{4838E894-DFC5-D377-F67E-23F8F75CE687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31:07.008" v="806" actId="242"/>
          <pc:sldLayoutMkLst>
            <pc:docMk/>
            <pc:sldMasterMk cId="180102155" sldId="2147483686"/>
            <pc:sldLayoutMk cId="2652365613" sldId="2147483652"/>
          </pc:sldLayoutMkLst>
          <pc:spChg chg="mod">
            <ac:chgData name="Niamh Courtaux" userId="9d3a79ee-1f51-4c13-9d61-ec395b754f23" providerId="ADAL" clId="{A9E768B7-D5E8-40DF-A4AE-45EA8956D8B7}" dt="2026-02-04T13:31:07.008" v="806" actId="242"/>
            <ac:spMkLst>
              <pc:docMk/>
              <pc:sldMasterMk cId="180102155" sldId="2147483686"/>
              <pc:sldLayoutMk cId="2652365613" sldId="2147483652"/>
              <ac:spMk id="5" creationId="{812D32DA-D413-508C-7211-CFEF3DF534D8}"/>
            </ac:spMkLst>
          </pc:spChg>
          <pc:spChg chg="mod">
            <ac:chgData name="Niamh Courtaux" userId="9d3a79ee-1f51-4c13-9d61-ec395b754f23" providerId="ADAL" clId="{A9E768B7-D5E8-40DF-A4AE-45EA8956D8B7}" dt="2026-02-03T15:15:52.946" v="59" actId="207"/>
            <ac:spMkLst>
              <pc:docMk/>
              <pc:sldMasterMk cId="180102155" sldId="2147483686"/>
              <pc:sldLayoutMk cId="2652365613" sldId="2147483652"/>
              <ac:spMk id="6" creationId="{8F728249-F042-3D01-342D-67BACE34F7B3}"/>
            </ac:spMkLst>
          </pc:spChg>
          <pc:spChg chg="mod">
            <ac:chgData name="Niamh Courtaux" userId="9d3a79ee-1f51-4c13-9d61-ec395b754f23" providerId="ADAL" clId="{A9E768B7-D5E8-40DF-A4AE-45EA8956D8B7}" dt="2026-02-03T15:15:52.946" v="59" actId="207"/>
            <ac:spMkLst>
              <pc:docMk/>
              <pc:sldMasterMk cId="180102155" sldId="2147483686"/>
              <pc:sldLayoutMk cId="2652365613" sldId="2147483652"/>
              <ac:spMk id="7" creationId="{A9900B28-E5D8-0C82-290B-3B2E78EF5B43}"/>
            </ac:spMkLst>
          </pc:spChg>
          <pc:cxnChg chg="mod">
            <ac:chgData name="Niamh Courtaux" userId="9d3a79ee-1f51-4c13-9d61-ec395b754f23" providerId="ADAL" clId="{A9E768B7-D5E8-40DF-A4AE-45EA8956D8B7}" dt="2026-02-03T15:15:55.870" v="60" actId="692"/>
            <ac:cxnSpMkLst>
              <pc:docMk/>
              <pc:sldMasterMk cId="180102155" sldId="2147483686"/>
              <pc:sldLayoutMk cId="2652365613" sldId="2147483652"/>
              <ac:cxnSpMk id="8" creationId="{A01A5DF5-1DDB-798A-7B58-0805C9FC72A7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3T15:15:02.376" v="48" actId="692"/>
          <pc:sldLayoutMkLst>
            <pc:docMk/>
            <pc:sldMasterMk cId="3433472810" sldId="2147483734"/>
            <pc:sldLayoutMk cId="998729361" sldId="2147483657"/>
          </pc:sldLayoutMkLst>
          <pc:spChg chg="mod">
            <ac:chgData name="Niamh Courtaux" userId="9d3a79ee-1f51-4c13-9d61-ec395b754f23" providerId="ADAL" clId="{A9E768B7-D5E8-40DF-A4AE-45EA8956D8B7}" dt="2026-02-03T15:14:59.105" v="47" actId="207"/>
            <ac:spMkLst>
              <pc:docMk/>
              <pc:sldMasterMk cId="3433472810" sldId="2147483734"/>
              <pc:sldLayoutMk cId="998729361" sldId="2147483657"/>
              <ac:spMk id="5" creationId="{FE3D465C-D5F5-F13A-9194-47D58816DECD}"/>
            </ac:spMkLst>
          </pc:spChg>
          <pc:spChg chg="mod">
            <ac:chgData name="Niamh Courtaux" userId="9d3a79ee-1f51-4c13-9d61-ec395b754f23" providerId="ADAL" clId="{A9E768B7-D5E8-40DF-A4AE-45EA8956D8B7}" dt="2026-02-03T15:14:59.105" v="47" actId="207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mod">
            <ac:chgData name="Niamh Courtaux" userId="9d3a79ee-1f51-4c13-9d61-ec395b754f23" providerId="ADAL" clId="{A9E768B7-D5E8-40DF-A4AE-45EA8956D8B7}" dt="2026-02-03T15:14:59.105" v="47" actId="207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  <pc:cxnChg chg="mod">
            <ac:chgData name="Niamh Courtaux" userId="9d3a79ee-1f51-4c13-9d61-ec395b754f23" providerId="ADAL" clId="{A9E768B7-D5E8-40DF-A4AE-45EA8956D8B7}" dt="2026-02-03T15:15:02.376" v="48" actId="692"/>
            <ac:cxnSpMkLst>
              <pc:docMk/>
              <pc:sldMasterMk cId="3433472810" sldId="2147483734"/>
              <pc:sldLayoutMk cId="998729361" sldId="2147483657"/>
              <ac:cxnSpMk id="31" creationId="{28E0928C-F59A-8F6B-2E75-5398A6D95A5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2:34:28.685" v="657" actId="14100"/>
          <pc:sldLayoutMkLst>
            <pc:docMk/>
            <pc:sldMasterMk cId="180102155" sldId="2147483686"/>
            <pc:sldLayoutMk cId="1356427687" sldId="2147483670"/>
          </pc:sldLayoutMkLst>
          <pc:spChg chg="add del mod">
            <ac:chgData name="Niamh Courtaux" userId="9d3a79ee-1f51-4c13-9d61-ec395b754f23" providerId="ADAL" clId="{A9E768B7-D5E8-40DF-A4AE-45EA8956D8B7}" dt="2026-02-04T11:31:00.753" v="368" actId="21"/>
            <ac:spMkLst>
              <pc:docMk/>
              <pc:sldMasterMk cId="180102155" sldId="2147483686"/>
              <pc:sldLayoutMk cId="1356427687" sldId="2147483670"/>
              <ac:spMk id="2" creationId="{75FC2042-1FCF-F425-C8B2-5F05C2512776}"/>
            </ac:spMkLst>
          </pc:spChg>
          <pc:spChg chg="del mod">
            <ac:chgData name="Niamh Courtaux" userId="9d3a79ee-1f51-4c13-9d61-ec395b754f23" providerId="ADAL" clId="{A9E768B7-D5E8-40DF-A4AE-45EA8956D8B7}" dt="2026-02-04T11:31:03.021" v="369" actId="478"/>
            <ac:spMkLst>
              <pc:docMk/>
              <pc:sldMasterMk cId="180102155" sldId="2147483686"/>
              <pc:sldLayoutMk cId="1356427687" sldId="2147483670"/>
              <ac:spMk id="3" creationId="{FDFF47FE-A9BD-0993-05A7-D7EB6F58A0BA}"/>
            </ac:spMkLst>
          </pc:spChg>
          <pc:spChg chg="del">
            <ac:chgData name="Niamh Courtaux" userId="9d3a79ee-1f51-4c13-9d61-ec395b754f23" providerId="ADAL" clId="{A9E768B7-D5E8-40DF-A4AE-45EA8956D8B7}" dt="2026-02-04T11:31:19.547" v="375" actId="478"/>
            <ac:spMkLst>
              <pc:docMk/>
              <pc:sldMasterMk cId="180102155" sldId="2147483686"/>
              <pc:sldLayoutMk cId="1356427687" sldId="2147483670"/>
              <ac:spMk id="4" creationId="{98547DB1-DB6B-4AD2-D852-F17429329B94}"/>
            </ac:spMkLst>
          </pc:spChg>
          <pc:spChg chg="del mod">
            <ac:chgData name="Niamh Courtaux" userId="9d3a79ee-1f51-4c13-9d61-ec395b754f23" providerId="ADAL" clId="{A9E768B7-D5E8-40DF-A4AE-45EA8956D8B7}" dt="2026-02-04T11:31:03.021" v="369" actId="478"/>
            <ac:spMkLst>
              <pc:docMk/>
              <pc:sldMasterMk cId="180102155" sldId="2147483686"/>
              <pc:sldLayoutMk cId="1356427687" sldId="2147483670"/>
              <ac:spMk id="5" creationId="{076E8902-5C60-0E61-9799-340F256F2FD3}"/>
            </ac:spMkLst>
          </pc:spChg>
          <pc:spChg chg="mod">
            <ac:chgData name="Niamh Courtaux" userId="9d3a79ee-1f51-4c13-9d61-ec395b754f23" providerId="ADAL" clId="{A9E768B7-D5E8-40DF-A4AE-45EA8956D8B7}" dt="2026-02-03T15:13:12.233" v="34" actId="207"/>
            <ac:spMkLst>
              <pc:docMk/>
              <pc:sldMasterMk cId="180102155" sldId="2147483686"/>
              <pc:sldLayoutMk cId="1356427687" sldId="2147483670"/>
              <ac:spMk id="6" creationId="{81FB5E51-5F53-7C2A-9090-764EA4FBD1C1}"/>
            </ac:spMkLst>
          </pc:spChg>
          <pc:spChg chg="add del mod">
            <ac:chgData name="Niamh Courtaux" userId="9d3a79ee-1f51-4c13-9d61-ec395b754f23" providerId="ADAL" clId="{A9E768B7-D5E8-40DF-A4AE-45EA8956D8B7}" dt="2026-02-04T11:31:00.753" v="368" actId="21"/>
            <ac:spMkLst>
              <pc:docMk/>
              <pc:sldMasterMk cId="180102155" sldId="2147483686"/>
              <pc:sldLayoutMk cId="1356427687" sldId="2147483670"/>
              <ac:spMk id="8" creationId="{0BD686BA-B785-0369-FBB7-F7211FFAEB47}"/>
            </ac:spMkLst>
          </pc:spChg>
          <pc:spChg chg="del">
            <ac:chgData name="Niamh Courtaux" userId="9d3a79ee-1f51-4c13-9d61-ec395b754f23" providerId="ADAL" clId="{A9E768B7-D5E8-40DF-A4AE-45EA8956D8B7}" dt="2026-02-04T11:31:29.852" v="380" actId="478"/>
            <ac:spMkLst>
              <pc:docMk/>
              <pc:sldMasterMk cId="180102155" sldId="2147483686"/>
              <pc:sldLayoutMk cId="1356427687" sldId="2147483670"/>
              <ac:spMk id="9" creationId="{684FD557-26B6-27C6-6040-DE69D46A2871}"/>
            </ac:spMkLst>
          </pc:spChg>
          <pc:spChg chg="mod">
            <ac:chgData name="Niamh Courtaux" userId="9d3a79ee-1f51-4c13-9d61-ec395b754f23" providerId="ADAL" clId="{A9E768B7-D5E8-40DF-A4AE-45EA8956D8B7}" dt="2026-02-03T15:13:12.233" v="34" actId="207"/>
            <ac:spMkLst>
              <pc:docMk/>
              <pc:sldMasterMk cId="180102155" sldId="2147483686"/>
              <pc:sldLayoutMk cId="1356427687" sldId="2147483670"/>
              <ac:spMk id="10" creationId="{E32BC614-508E-3D03-69AB-2C5718B841BF}"/>
            </ac:spMkLst>
          </pc:spChg>
          <pc:spChg chg="del">
            <ac:chgData name="Niamh Courtaux" userId="9d3a79ee-1f51-4c13-9d61-ec395b754f23" providerId="ADAL" clId="{A9E768B7-D5E8-40DF-A4AE-45EA8956D8B7}" dt="2026-02-04T11:31:19.547" v="375" actId="478"/>
            <ac:spMkLst>
              <pc:docMk/>
              <pc:sldMasterMk cId="180102155" sldId="2147483686"/>
              <pc:sldLayoutMk cId="1356427687" sldId="2147483670"/>
              <ac:spMk id="11" creationId="{D6B650A8-C4A4-28AF-40FF-4E52F999843F}"/>
            </ac:spMkLst>
          </pc:spChg>
          <pc:spChg chg="add del mod">
            <ac:chgData name="Niamh Courtaux" userId="9d3a79ee-1f51-4c13-9d61-ec395b754f23" providerId="ADAL" clId="{A9E768B7-D5E8-40DF-A4AE-45EA8956D8B7}" dt="2026-02-04T12:34:19.058" v="650" actId="478"/>
            <ac:spMkLst>
              <pc:docMk/>
              <pc:sldMasterMk cId="180102155" sldId="2147483686"/>
              <pc:sldLayoutMk cId="1356427687" sldId="2147483670"/>
              <ac:spMk id="12" creationId="{75FC2042-1FCF-F425-C8B2-5F05C2512776}"/>
            </ac:spMkLst>
          </pc:spChg>
          <pc:spChg chg="del">
            <ac:chgData name="Niamh Courtaux" userId="9d3a79ee-1f51-4c13-9d61-ec395b754f23" providerId="ADAL" clId="{A9E768B7-D5E8-40DF-A4AE-45EA8956D8B7}" dt="2026-02-04T11:31:29.852" v="380" actId="478"/>
            <ac:spMkLst>
              <pc:docMk/>
              <pc:sldMasterMk cId="180102155" sldId="2147483686"/>
              <pc:sldLayoutMk cId="1356427687" sldId="2147483670"/>
              <ac:spMk id="13" creationId="{7060B2EE-BE7D-5178-3A48-E54C38FF46F1}"/>
            </ac:spMkLst>
          </pc:spChg>
          <pc:spChg chg="add mod">
            <ac:chgData name="Niamh Courtaux" userId="9d3a79ee-1f51-4c13-9d61-ec395b754f23" providerId="ADAL" clId="{A9E768B7-D5E8-40DF-A4AE-45EA8956D8B7}" dt="2026-02-04T12:34:21.348" v="651" actId="14100"/>
            <ac:spMkLst>
              <pc:docMk/>
              <pc:sldMasterMk cId="180102155" sldId="2147483686"/>
              <pc:sldLayoutMk cId="1356427687" sldId="2147483670"/>
              <ac:spMk id="14" creationId="{0BD686BA-B785-0369-FBB7-F7211FFAEB47}"/>
            </ac:spMkLst>
          </pc:spChg>
          <pc:spChg chg="add del mod">
            <ac:chgData name="Niamh Courtaux" userId="9d3a79ee-1f51-4c13-9d61-ec395b754f23" providerId="ADAL" clId="{A9E768B7-D5E8-40DF-A4AE-45EA8956D8B7}" dt="2026-02-04T11:31:16.058" v="374" actId="21"/>
            <ac:spMkLst>
              <pc:docMk/>
              <pc:sldMasterMk cId="180102155" sldId="2147483686"/>
              <pc:sldLayoutMk cId="1356427687" sldId="2147483670"/>
              <ac:spMk id="15" creationId="{336CD4DB-5911-393F-336D-BB4A6F9D7FD7}"/>
            </ac:spMkLst>
          </pc:spChg>
          <pc:spChg chg="add del mod">
            <ac:chgData name="Niamh Courtaux" userId="9d3a79ee-1f51-4c13-9d61-ec395b754f23" providerId="ADAL" clId="{A9E768B7-D5E8-40DF-A4AE-45EA8956D8B7}" dt="2026-02-04T11:31:16.058" v="374" actId="21"/>
            <ac:spMkLst>
              <pc:docMk/>
              <pc:sldMasterMk cId="180102155" sldId="2147483686"/>
              <pc:sldLayoutMk cId="1356427687" sldId="2147483670"/>
              <ac:spMk id="16" creationId="{10D24027-148F-AB09-BA42-DC3D3D849CB9}"/>
            </ac:spMkLst>
          </pc:spChg>
          <pc:spChg chg="mod">
            <ac:chgData name="Niamh Courtaux" userId="9d3a79ee-1f51-4c13-9d61-ec395b754f23" providerId="ADAL" clId="{A9E768B7-D5E8-40DF-A4AE-45EA8956D8B7}" dt="2026-02-03T15:13:12.233" v="34" actId="207"/>
            <ac:spMkLst>
              <pc:docMk/>
              <pc:sldMasterMk cId="180102155" sldId="2147483686"/>
              <pc:sldLayoutMk cId="1356427687" sldId="2147483670"/>
              <ac:spMk id="17" creationId="{2B6AE966-462A-19BD-A8C5-7B80068678BF}"/>
            </ac:spMkLst>
          </pc:spChg>
          <pc:spChg chg="add del mod">
            <ac:chgData name="Niamh Courtaux" userId="9d3a79ee-1f51-4c13-9d61-ec395b754f23" providerId="ADAL" clId="{A9E768B7-D5E8-40DF-A4AE-45EA8956D8B7}" dt="2026-02-04T12:34:22.066" v="652" actId="478"/>
            <ac:spMkLst>
              <pc:docMk/>
              <pc:sldMasterMk cId="180102155" sldId="2147483686"/>
              <pc:sldLayoutMk cId="1356427687" sldId="2147483670"/>
              <ac:spMk id="19" creationId="{336CD4DB-5911-393F-336D-BB4A6F9D7FD7}"/>
            </ac:spMkLst>
          </pc:spChg>
          <pc:spChg chg="add mod">
            <ac:chgData name="Niamh Courtaux" userId="9d3a79ee-1f51-4c13-9d61-ec395b754f23" providerId="ADAL" clId="{A9E768B7-D5E8-40DF-A4AE-45EA8956D8B7}" dt="2026-02-04T12:34:23.448" v="653" actId="14100"/>
            <ac:spMkLst>
              <pc:docMk/>
              <pc:sldMasterMk cId="180102155" sldId="2147483686"/>
              <pc:sldLayoutMk cId="1356427687" sldId="2147483670"/>
              <ac:spMk id="20" creationId="{10D24027-148F-AB09-BA42-DC3D3D849CB9}"/>
            </ac:spMkLst>
          </pc:spChg>
          <pc:spChg chg="add del mod">
            <ac:chgData name="Niamh Courtaux" userId="9d3a79ee-1f51-4c13-9d61-ec395b754f23" providerId="ADAL" clId="{A9E768B7-D5E8-40DF-A4AE-45EA8956D8B7}" dt="2026-02-04T11:31:26.050" v="379" actId="21"/>
            <ac:spMkLst>
              <pc:docMk/>
              <pc:sldMasterMk cId="180102155" sldId="2147483686"/>
              <pc:sldLayoutMk cId="1356427687" sldId="2147483670"/>
              <ac:spMk id="21" creationId="{A84E36D1-6DE7-9DCE-6967-0F9F08905A06}"/>
            </ac:spMkLst>
          </pc:spChg>
          <pc:spChg chg="add del mod">
            <ac:chgData name="Niamh Courtaux" userId="9d3a79ee-1f51-4c13-9d61-ec395b754f23" providerId="ADAL" clId="{A9E768B7-D5E8-40DF-A4AE-45EA8956D8B7}" dt="2026-02-04T11:31:26.050" v="379" actId="21"/>
            <ac:spMkLst>
              <pc:docMk/>
              <pc:sldMasterMk cId="180102155" sldId="2147483686"/>
              <pc:sldLayoutMk cId="1356427687" sldId="2147483670"/>
              <ac:spMk id="22" creationId="{1658437D-A274-0D9F-F887-52B1F3607ECE}"/>
            </ac:spMkLst>
          </pc:spChg>
          <pc:spChg chg="add del mod">
            <ac:chgData name="Niamh Courtaux" userId="9d3a79ee-1f51-4c13-9d61-ec395b754f23" providerId="ADAL" clId="{A9E768B7-D5E8-40DF-A4AE-45EA8956D8B7}" dt="2026-02-04T12:34:26.394" v="656" actId="478"/>
            <ac:spMkLst>
              <pc:docMk/>
              <pc:sldMasterMk cId="180102155" sldId="2147483686"/>
              <pc:sldLayoutMk cId="1356427687" sldId="2147483670"/>
              <ac:spMk id="23" creationId="{A84E36D1-6DE7-9DCE-6967-0F9F08905A06}"/>
            </ac:spMkLst>
          </pc:spChg>
          <pc:spChg chg="add mod">
            <ac:chgData name="Niamh Courtaux" userId="9d3a79ee-1f51-4c13-9d61-ec395b754f23" providerId="ADAL" clId="{A9E768B7-D5E8-40DF-A4AE-45EA8956D8B7}" dt="2026-02-04T12:34:28.685" v="657" actId="14100"/>
            <ac:spMkLst>
              <pc:docMk/>
              <pc:sldMasterMk cId="180102155" sldId="2147483686"/>
              <pc:sldLayoutMk cId="1356427687" sldId="2147483670"/>
              <ac:spMk id="24" creationId="{1658437D-A274-0D9F-F887-52B1F3607ECE}"/>
            </ac:spMkLst>
          </pc:spChg>
          <pc:picChg chg="add del">
            <ac:chgData name="Niamh Courtaux" userId="9d3a79ee-1f51-4c13-9d61-ec395b754f23" providerId="ADAL" clId="{A9E768B7-D5E8-40DF-A4AE-45EA8956D8B7}" dt="2026-02-04T12:34:25.053" v="655" actId="478"/>
            <ac:picMkLst>
              <pc:docMk/>
              <pc:sldMasterMk cId="180102155" sldId="2147483686"/>
              <pc:sldLayoutMk cId="1356427687" sldId="2147483670"/>
              <ac:picMk id="7" creationId="{D4ADE231-3EBE-17BC-1C81-FA4CA7B1839E}"/>
            </ac:picMkLst>
          </pc:picChg>
          <pc:cxnChg chg="mod">
            <ac:chgData name="Niamh Courtaux" userId="9d3a79ee-1f51-4c13-9d61-ec395b754f23" providerId="ADAL" clId="{A9E768B7-D5E8-40DF-A4AE-45EA8956D8B7}" dt="2026-02-03T15:13:15.257" v="35" actId="692"/>
            <ac:cxnSpMkLst>
              <pc:docMk/>
              <pc:sldMasterMk cId="180102155" sldId="2147483686"/>
              <pc:sldLayoutMk cId="1356427687" sldId="2147483670"/>
              <ac:cxnSpMk id="18" creationId="{6C8E3B06-0033-9FA6-322F-C151E5615D8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30:49.571" v="804" actId="242"/>
          <pc:sldLayoutMkLst>
            <pc:docMk/>
            <pc:sldMasterMk cId="180102155" sldId="2147483686"/>
            <pc:sldLayoutMk cId="1045609403" sldId="2147483676"/>
          </pc:sldLayoutMkLst>
          <pc:spChg chg="add del mod">
            <ac:chgData name="Niamh Courtaux" userId="9d3a79ee-1f51-4c13-9d61-ec395b754f23" providerId="ADAL" clId="{A9E768B7-D5E8-40DF-A4AE-45EA8956D8B7}" dt="2026-02-04T12:35:13.036" v="674" actId="478"/>
            <ac:spMkLst>
              <pc:docMk/>
              <pc:sldMasterMk cId="180102155" sldId="2147483686"/>
              <pc:sldLayoutMk cId="1045609403" sldId="2147483676"/>
              <ac:spMk id="4" creationId="{0E839848-827D-02E4-2D8B-5FDCCEB1A39F}"/>
            </ac:spMkLst>
          </pc:spChg>
          <pc:spChg chg="add del mod">
            <ac:chgData name="Niamh Courtaux" userId="9d3a79ee-1f51-4c13-9d61-ec395b754f23" providerId="ADAL" clId="{A9E768B7-D5E8-40DF-A4AE-45EA8956D8B7}" dt="2026-02-04T11:32:13.164" v="394" actId="21"/>
            <ac:spMkLst>
              <pc:docMk/>
              <pc:sldMasterMk cId="180102155" sldId="2147483686"/>
              <pc:sldLayoutMk cId="1045609403" sldId="2147483676"/>
              <ac:spMk id="4" creationId="{E7C3D482-FF9C-A319-D381-18E51A461DDD}"/>
            </ac:spMkLst>
          </pc:spChg>
          <pc:spChg chg="add del mod">
            <ac:chgData name="Niamh Courtaux" userId="9d3a79ee-1f51-4c13-9d61-ec395b754f23" providerId="ADAL" clId="{A9E768B7-D5E8-40DF-A4AE-45EA8956D8B7}" dt="2026-02-04T11:32:13.164" v="394" actId="21"/>
            <ac:spMkLst>
              <pc:docMk/>
              <pc:sldMasterMk cId="180102155" sldId="2147483686"/>
              <pc:sldLayoutMk cId="1045609403" sldId="2147483676"/>
              <ac:spMk id="5" creationId="{1ED307D8-1F4C-A6C2-975C-0B2CCEDAAB3B}"/>
            </ac:spMkLst>
          </pc:spChg>
          <pc:spChg chg="mod">
            <ac:chgData name="Niamh Courtaux" userId="9d3a79ee-1f51-4c13-9d61-ec395b754f23" providerId="ADAL" clId="{A9E768B7-D5E8-40DF-A4AE-45EA8956D8B7}" dt="2026-02-04T13:30:49.571" v="804" actId="242"/>
            <ac:spMkLst>
              <pc:docMk/>
              <pc:sldMasterMk cId="180102155" sldId="2147483686"/>
              <pc:sldLayoutMk cId="1045609403" sldId="2147483676"/>
              <ac:spMk id="7" creationId="{B6AF212D-5137-8A99-59E2-360ABA65B841}"/>
            </ac:spMkLst>
          </pc:spChg>
          <pc:spChg chg="add del mod">
            <ac:chgData name="Niamh Courtaux" userId="9d3a79ee-1f51-4c13-9d61-ec395b754f23" providerId="ADAL" clId="{A9E768B7-D5E8-40DF-A4AE-45EA8956D8B7}" dt="2026-02-04T12:34:41.458" v="664" actId="478"/>
            <ac:spMkLst>
              <pc:docMk/>
              <pc:sldMasterMk cId="180102155" sldId="2147483686"/>
              <pc:sldLayoutMk cId="1045609403" sldId="2147483676"/>
              <ac:spMk id="8" creationId="{E7C3D482-FF9C-A319-D381-18E51A461DDD}"/>
            </ac:spMkLst>
          </pc:spChg>
          <pc:spChg chg="del mod">
            <ac:chgData name="Niamh Courtaux" userId="9d3a79ee-1f51-4c13-9d61-ec395b754f23" providerId="ADAL" clId="{A9E768B7-D5E8-40DF-A4AE-45EA8956D8B7}" dt="2026-02-04T11:32:16.162" v="395" actId="478"/>
            <ac:spMkLst>
              <pc:docMk/>
              <pc:sldMasterMk cId="180102155" sldId="2147483686"/>
              <pc:sldLayoutMk cId="1045609403" sldId="2147483676"/>
              <ac:spMk id="9" creationId="{7D9D9F4F-104D-7C40-1525-06D768F30AFB}"/>
            </ac:spMkLst>
          </pc:spChg>
          <pc:spChg chg="add del mod">
            <ac:chgData name="Niamh Courtaux" userId="9d3a79ee-1f51-4c13-9d61-ec395b754f23" providerId="ADAL" clId="{A9E768B7-D5E8-40DF-A4AE-45EA8956D8B7}" dt="2026-02-04T12:35:19.348" v="675" actId="478"/>
            <ac:spMkLst>
              <pc:docMk/>
              <pc:sldMasterMk cId="180102155" sldId="2147483686"/>
              <pc:sldLayoutMk cId="1045609403" sldId="2147483676"/>
              <ac:spMk id="10" creationId="{1ED307D8-1F4C-A6C2-975C-0B2CCEDAAB3B}"/>
            </ac:spMkLst>
          </pc:spChg>
          <pc:spChg chg="add del mod">
            <ac:chgData name="Niamh Courtaux" userId="9d3a79ee-1f51-4c13-9d61-ec395b754f23" providerId="ADAL" clId="{A9E768B7-D5E8-40DF-A4AE-45EA8956D8B7}" dt="2026-02-04T11:32:21.299" v="399" actId="21"/>
            <ac:spMkLst>
              <pc:docMk/>
              <pc:sldMasterMk cId="180102155" sldId="2147483686"/>
              <pc:sldLayoutMk cId="1045609403" sldId="2147483676"/>
              <ac:spMk id="12" creationId="{36D2F13A-BD89-245C-F0EE-F929CAC3A301}"/>
            </ac:spMkLst>
          </pc:spChg>
          <pc:spChg chg="add del mod">
            <ac:chgData name="Niamh Courtaux" userId="9d3a79ee-1f51-4c13-9d61-ec395b754f23" providerId="ADAL" clId="{A9E768B7-D5E8-40DF-A4AE-45EA8956D8B7}" dt="2026-02-04T11:32:21.299" v="399" actId="21"/>
            <ac:spMkLst>
              <pc:docMk/>
              <pc:sldMasterMk cId="180102155" sldId="2147483686"/>
              <pc:sldLayoutMk cId="1045609403" sldId="2147483676"/>
              <ac:spMk id="13" creationId="{C6F2D614-34B0-993B-DC13-3439A035A19D}"/>
            </ac:spMkLst>
          </pc:spChg>
          <pc:spChg chg="add del mod">
            <ac:chgData name="Niamh Courtaux" userId="9d3a79ee-1f51-4c13-9d61-ec395b754f23" providerId="ADAL" clId="{A9E768B7-D5E8-40DF-A4AE-45EA8956D8B7}" dt="2026-02-04T12:39:04.288" v="732" actId="478"/>
            <ac:spMkLst>
              <pc:docMk/>
              <pc:sldMasterMk cId="180102155" sldId="2147483686"/>
              <pc:sldLayoutMk cId="1045609403" sldId="2147483676"/>
              <ac:spMk id="13" creationId="{F639D49B-A371-854E-19F4-927E7310A8D3}"/>
            </ac:spMkLst>
          </pc:spChg>
          <pc:spChg chg="add del mod">
            <ac:chgData name="Niamh Courtaux" userId="9d3a79ee-1f51-4c13-9d61-ec395b754f23" providerId="ADAL" clId="{A9E768B7-D5E8-40DF-A4AE-45EA8956D8B7}" dt="2026-02-04T12:34:44.531" v="666" actId="478"/>
            <ac:spMkLst>
              <pc:docMk/>
              <pc:sldMasterMk cId="180102155" sldId="2147483686"/>
              <pc:sldLayoutMk cId="1045609403" sldId="2147483676"/>
              <ac:spMk id="14" creationId="{36D2F13A-BD89-245C-F0EE-F929CAC3A301}"/>
            </ac:spMkLst>
          </pc:spChg>
          <pc:spChg chg="add del mod">
            <ac:chgData name="Niamh Courtaux" userId="9d3a79ee-1f51-4c13-9d61-ec395b754f23" providerId="ADAL" clId="{A9E768B7-D5E8-40DF-A4AE-45EA8956D8B7}" dt="2026-02-04T12:39:04.288" v="732" actId="478"/>
            <ac:spMkLst>
              <pc:docMk/>
              <pc:sldMasterMk cId="180102155" sldId="2147483686"/>
              <pc:sldLayoutMk cId="1045609403" sldId="2147483676"/>
              <ac:spMk id="15" creationId="{C6D782FC-C50B-5006-638E-834EBAA2BE4E}"/>
            </ac:spMkLst>
          </pc:spChg>
          <pc:spChg chg="del mod">
            <ac:chgData name="Niamh Courtaux" userId="9d3a79ee-1f51-4c13-9d61-ec395b754f23" providerId="ADAL" clId="{A9E768B7-D5E8-40DF-A4AE-45EA8956D8B7}" dt="2026-02-04T11:32:23.487" v="400" actId="478"/>
            <ac:spMkLst>
              <pc:docMk/>
              <pc:sldMasterMk cId="180102155" sldId="2147483686"/>
              <pc:sldLayoutMk cId="1045609403" sldId="2147483676"/>
              <ac:spMk id="15" creationId="{C9311CEE-B983-8E05-246C-9AC566C4087D}"/>
            </ac:spMkLst>
          </pc:spChg>
          <pc:spChg chg="add del mod">
            <ac:chgData name="Niamh Courtaux" userId="9d3a79ee-1f51-4c13-9d61-ec395b754f23" providerId="ADAL" clId="{A9E768B7-D5E8-40DF-A4AE-45EA8956D8B7}" dt="2026-02-04T12:35:19.348" v="675" actId="478"/>
            <ac:spMkLst>
              <pc:docMk/>
              <pc:sldMasterMk cId="180102155" sldId="2147483686"/>
              <pc:sldLayoutMk cId="1045609403" sldId="2147483676"/>
              <ac:spMk id="16" creationId="{C6F2D614-34B0-993B-DC13-3439A035A19D}"/>
            </ac:spMkLst>
          </pc:spChg>
          <pc:spChg chg="add del mod">
            <ac:chgData name="Niamh Courtaux" userId="9d3a79ee-1f51-4c13-9d61-ec395b754f23" providerId="ADAL" clId="{A9E768B7-D5E8-40DF-A4AE-45EA8956D8B7}" dt="2026-02-04T11:32:33.332" v="404" actId="21"/>
            <ac:spMkLst>
              <pc:docMk/>
              <pc:sldMasterMk cId="180102155" sldId="2147483686"/>
              <pc:sldLayoutMk cId="1045609403" sldId="2147483676"/>
              <ac:spMk id="17" creationId="{51ACD9B2-CAC3-4F10-B004-BBAE906E940E}"/>
            </ac:spMkLst>
          </pc:spChg>
          <pc:spChg chg="add del mod">
            <ac:chgData name="Niamh Courtaux" userId="9d3a79ee-1f51-4c13-9d61-ec395b754f23" providerId="ADAL" clId="{A9E768B7-D5E8-40DF-A4AE-45EA8956D8B7}" dt="2026-02-04T12:39:13.256" v="736" actId="478"/>
            <ac:spMkLst>
              <pc:docMk/>
              <pc:sldMasterMk cId="180102155" sldId="2147483686"/>
              <pc:sldLayoutMk cId="1045609403" sldId="2147483676"/>
              <ac:spMk id="17" creationId="{5ACC4235-10BB-82AD-3896-4DE26FDA532C}"/>
            </ac:spMkLst>
          </pc:spChg>
          <pc:spChg chg="add del mod">
            <ac:chgData name="Niamh Courtaux" userId="9d3a79ee-1f51-4c13-9d61-ec395b754f23" providerId="ADAL" clId="{A9E768B7-D5E8-40DF-A4AE-45EA8956D8B7}" dt="2026-02-04T11:32:33.332" v="404" actId="21"/>
            <ac:spMkLst>
              <pc:docMk/>
              <pc:sldMasterMk cId="180102155" sldId="2147483686"/>
              <pc:sldLayoutMk cId="1045609403" sldId="2147483676"/>
              <ac:spMk id="18" creationId="{970AF0AA-D8B7-7D69-8146-60C5EC041415}"/>
            </ac:spMkLst>
          </pc:spChg>
          <pc:spChg chg="add del mod">
            <ac:chgData name="Niamh Courtaux" userId="9d3a79ee-1f51-4c13-9d61-ec395b754f23" providerId="ADAL" clId="{A9E768B7-D5E8-40DF-A4AE-45EA8956D8B7}" dt="2026-02-04T12:39:10.974" v="735" actId="21"/>
            <ac:spMkLst>
              <pc:docMk/>
              <pc:sldMasterMk cId="180102155" sldId="2147483686"/>
              <pc:sldLayoutMk cId="1045609403" sldId="2147483676"/>
              <ac:spMk id="19" creationId="{9B107550-94B6-A184-A75C-89A8170DB69E}"/>
            </ac:spMkLst>
          </pc:spChg>
          <pc:spChg chg="del mod">
            <ac:chgData name="Niamh Courtaux" userId="9d3a79ee-1f51-4c13-9d61-ec395b754f23" providerId="ADAL" clId="{A9E768B7-D5E8-40DF-A4AE-45EA8956D8B7}" dt="2026-02-04T11:32:35.659" v="405" actId="478"/>
            <ac:spMkLst>
              <pc:docMk/>
              <pc:sldMasterMk cId="180102155" sldId="2147483686"/>
              <pc:sldLayoutMk cId="1045609403" sldId="2147483676"/>
              <ac:spMk id="19" creationId="{BD076A8B-CEA1-C27F-B37B-4A317FAD61AB}"/>
            </ac:spMkLst>
          </pc:spChg>
          <pc:spChg chg="add del mod">
            <ac:chgData name="Niamh Courtaux" userId="9d3a79ee-1f51-4c13-9d61-ec395b754f23" providerId="ADAL" clId="{A9E768B7-D5E8-40DF-A4AE-45EA8956D8B7}" dt="2026-02-04T12:34:48.602" v="670" actId="478"/>
            <ac:spMkLst>
              <pc:docMk/>
              <pc:sldMasterMk cId="180102155" sldId="2147483686"/>
              <pc:sldLayoutMk cId="1045609403" sldId="2147483676"/>
              <ac:spMk id="20" creationId="{51ACD9B2-CAC3-4F10-B004-BBAE906E940E}"/>
            </ac:spMkLst>
          </pc:spChg>
          <pc:spChg chg="add del mod">
            <ac:chgData name="Niamh Courtaux" userId="9d3a79ee-1f51-4c13-9d61-ec395b754f23" providerId="ADAL" clId="{A9E768B7-D5E8-40DF-A4AE-45EA8956D8B7}" dt="2026-02-04T12:35:19.348" v="675" actId="478"/>
            <ac:spMkLst>
              <pc:docMk/>
              <pc:sldMasterMk cId="180102155" sldId="2147483686"/>
              <pc:sldLayoutMk cId="1045609403" sldId="2147483676"/>
              <ac:spMk id="21" creationId="{970AF0AA-D8B7-7D69-8146-60C5EC041415}"/>
            </ac:spMkLst>
          </pc:spChg>
          <pc:spChg chg="add del mod">
            <ac:chgData name="Niamh Courtaux" userId="9d3a79ee-1f51-4c13-9d61-ec395b754f23" providerId="ADAL" clId="{A9E768B7-D5E8-40DF-A4AE-45EA8956D8B7}" dt="2026-02-04T12:39:10.974" v="735" actId="21"/>
            <ac:spMkLst>
              <pc:docMk/>
              <pc:sldMasterMk cId="180102155" sldId="2147483686"/>
              <pc:sldLayoutMk cId="1045609403" sldId="2147483676"/>
              <ac:spMk id="23" creationId="{CC98521B-81FB-DB41-1B2F-EE1913F3E3BB}"/>
            </ac:spMkLst>
          </pc:spChg>
          <pc:spChg chg="add del mod">
            <ac:chgData name="Niamh Courtaux" userId="9d3a79ee-1f51-4c13-9d61-ec395b754f23" providerId="ADAL" clId="{A9E768B7-D5E8-40DF-A4AE-45EA8956D8B7}" dt="2026-02-04T12:39:10.974" v="735" actId="21"/>
            <ac:spMkLst>
              <pc:docMk/>
              <pc:sldMasterMk cId="180102155" sldId="2147483686"/>
              <pc:sldLayoutMk cId="1045609403" sldId="2147483676"/>
              <ac:spMk id="25" creationId="{4BD09A2B-2DAC-6276-EAFE-088CBB3D9467}"/>
            </ac:spMkLst>
          </pc:spChg>
          <pc:spChg chg="del mod">
            <ac:chgData name="Niamh Courtaux" userId="9d3a79ee-1f51-4c13-9d61-ec395b754f23" providerId="ADAL" clId="{A9E768B7-D5E8-40DF-A4AE-45EA8956D8B7}" dt="2026-02-04T11:32:16.162" v="395" actId="478"/>
            <ac:spMkLst>
              <pc:docMk/>
              <pc:sldMasterMk cId="180102155" sldId="2147483686"/>
              <pc:sldLayoutMk cId="1045609403" sldId="2147483676"/>
              <ac:spMk id="26" creationId="{606904B7-2903-937A-5D27-756015C379A0}"/>
            </ac:spMkLst>
          </pc:spChg>
          <pc:spChg chg="del mod">
            <ac:chgData name="Niamh Courtaux" userId="9d3a79ee-1f51-4c13-9d61-ec395b754f23" providerId="ADAL" clId="{A9E768B7-D5E8-40DF-A4AE-45EA8956D8B7}" dt="2026-02-04T11:32:23.487" v="400" actId="478"/>
            <ac:spMkLst>
              <pc:docMk/>
              <pc:sldMasterMk cId="180102155" sldId="2147483686"/>
              <pc:sldLayoutMk cId="1045609403" sldId="2147483676"/>
              <ac:spMk id="27" creationId="{98CAD91B-2DBD-DB63-16E7-F3BAB14210DD}"/>
            </ac:spMkLst>
          </pc:spChg>
          <pc:spChg chg="del mod">
            <ac:chgData name="Niamh Courtaux" userId="9d3a79ee-1f51-4c13-9d61-ec395b754f23" providerId="ADAL" clId="{A9E768B7-D5E8-40DF-A4AE-45EA8956D8B7}" dt="2026-02-04T11:32:35.659" v="405" actId="478"/>
            <ac:spMkLst>
              <pc:docMk/>
              <pc:sldMasterMk cId="180102155" sldId="2147483686"/>
              <pc:sldLayoutMk cId="1045609403" sldId="2147483676"/>
              <ac:spMk id="28" creationId="{67369C54-E400-7F66-5A36-52DB69AC6640}"/>
            </ac:spMkLst>
          </pc:spChg>
          <pc:spChg chg="mod">
            <ac:chgData name="Niamh Courtaux" userId="9d3a79ee-1f51-4c13-9d61-ec395b754f23" providerId="ADAL" clId="{A9E768B7-D5E8-40DF-A4AE-45EA8956D8B7}" dt="2026-02-03T15:13:33.998" v="38" actId="207"/>
            <ac:spMkLst>
              <pc:docMk/>
              <pc:sldMasterMk cId="180102155" sldId="2147483686"/>
              <pc:sldLayoutMk cId="1045609403" sldId="2147483676"/>
              <ac:spMk id="29" creationId="{1B253810-4153-EAF7-F005-25693A0C9943}"/>
            </ac:spMkLst>
          </pc:spChg>
          <pc:spChg chg="mod">
            <ac:chgData name="Niamh Courtaux" userId="9d3a79ee-1f51-4c13-9d61-ec395b754f23" providerId="ADAL" clId="{A9E768B7-D5E8-40DF-A4AE-45EA8956D8B7}" dt="2026-02-03T15:13:33.998" v="38" actId="207"/>
            <ac:spMkLst>
              <pc:docMk/>
              <pc:sldMasterMk cId="180102155" sldId="2147483686"/>
              <pc:sldLayoutMk cId="1045609403" sldId="2147483676"/>
              <ac:spMk id="30" creationId="{FA0A67EF-D1F1-829E-ADAF-8E31C6F11C7F}"/>
            </ac:spMkLst>
          </pc:spChg>
          <pc:spChg chg="add mod">
            <ac:chgData name="Niamh Courtaux" userId="9d3a79ee-1f51-4c13-9d61-ec395b754f23" providerId="ADAL" clId="{A9E768B7-D5E8-40DF-A4AE-45EA8956D8B7}" dt="2026-02-04T12:39:13.680" v="737"/>
            <ac:spMkLst>
              <pc:docMk/>
              <pc:sldMasterMk cId="180102155" sldId="2147483686"/>
              <pc:sldLayoutMk cId="1045609403" sldId="2147483676"/>
              <ac:spMk id="33" creationId="{9B107550-94B6-A184-A75C-89A8170DB69E}"/>
            </ac:spMkLst>
          </pc:spChg>
          <pc:spChg chg="add mod">
            <ac:chgData name="Niamh Courtaux" userId="9d3a79ee-1f51-4c13-9d61-ec395b754f23" providerId="ADAL" clId="{A9E768B7-D5E8-40DF-A4AE-45EA8956D8B7}" dt="2026-02-04T12:39:13.680" v="737"/>
            <ac:spMkLst>
              <pc:docMk/>
              <pc:sldMasterMk cId="180102155" sldId="2147483686"/>
              <pc:sldLayoutMk cId="1045609403" sldId="2147483676"/>
              <ac:spMk id="35" creationId="{CC98521B-81FB-DB41-1B2F-EE1913F3E3BB}"/>
            </ac:spMkLst>
          </pc:spChg>
          <pc:spChg chg="add mod">
            <ac:chgData name="Niamh Courtaux" userId="9d3a79ee-1f51-4c13-9d61-ec395b754f23" providerId="ADAL" clId="{A9E768B7-D5E8-40DF-A4AE-45EA8956D8B7}" dt="2026-02-04T12:39:13.680" v="737"/>
            <ac:spMkLst>
              <pc:docMk/>
              <pc:sldMasterMk cId="180102155" sldId="2147483686"/>
              <pc:sldLayoutMk cId="1045609403" sldId="2147483676"/>
              <ac:spMk id="37" creationId="{4BD09A2B-2DAC-6276-EAFE-088CBB3D9467}"/>
            </ac:spMkLst>
          </pc:spChg>
          <pc:cxnChg chg="del mod">
            <ac:chgData name="Niamh Courtaux" userId="9d3a79ee-1f51-4c13-9d61-ec395b754f23" providerId="ADAL" clId="{A9E768B7-D5E8-40DF-A4AE-45EA8956D8B7}" dt="2026-02-04T12:35:19.348" v="675" actId="478"/>
            <ac:cxnSpMkLst>
              <pc:docMk/>
              <pc:sldMasterMk cId="180102155" sldId="2147483686"/>
              <pc:sldLayoutMk cId="1045609403" sldId="2147483676"/>
              <ac:cxnSpMk id="3" creationId="{4A2F2EB6-195F-B049-E052-04A5DE738C82}"/>
            </ac:cxnSpMkLst>
          </pc:cxnChg>
          <pc:cxnChg chg="add del mod">
            <ac:chgData name="Niamh Courtaux" userId="9d3a79ee-1f51-4c13-9d61-ec395b754f23" providerId="ADAL" clId="{A9E768B7-D5E8-40DF-A4AE-45EA8956D8B7}" dt="2026-02-04T12:39:04.288" v="732" actId="478"/>
            <ac:cxnSpMkLst>
              <pc:docMk/>
              <pc:sldMasterMk cId="180102155" sldId="2147483686"/>
              <pc:sldLayoutMk cId="1045609403" sldId="2147483676"/>
              <ac:cxnSpMk id="5" creationId="{4CC2FEF1-F8EB-58C3-2B4A-8C5D355421D4}"/>
            </ac:cxnSpMkLst>
          </pc:cxnChg>
          <pc:cxnChg chg="del mod">
            <ac:chgData name="Niamh Courtaux" userId="9d3a79ee-1f51-4c13-9d61-ec395b754f23" providerId="ADAL" clId="{A9E768B7-D5E8-40DF-A4AE-45EA8956D8B7}" dt="2026-02-04T12:35:19.348" v="675" actId="478"/>
            <ac:cxnSpMkLst>
              <pc:docMk/>
              <pc:sldMasterMk cId="180102155" sldId="2147483686"/>
              <pc:sldLayoutMk cId="1045609403" sldId="2147483676"/>
              <ac:cxnSpMk id="6" creationId="{0BE22879-BB10-2EA3-CB0F-9138FAAECFE9}"/>
            </ac:cxnSpMkLst>
          </pc:cxnChg>
          <pc:cxnChg chg="add del mod">
            <ac:chgData name="Niamh Courtaux" userId="9d3a79ee-1f51-4c13-9d61-ec395b754f23" providerId="ADAL" clId="{A9E768B7-D5E8-40DF-A4AE-45EA8956D8B7}" dt="2026-02-04T12:39:13.256" v="736" actId="478"/>
            <ac:cxnSpMkLst>
              <pc:docMk/>
              <pc:sldMasterMk cId="180102155" sldId="2147483686"/>
              <pc:sldLayoutMk cId="1045609403" sldId="2147483676"/>
              <ac:cxnSpMk id="9" creationId="{30C6D519-2FD9-A2CE-888B-F878A0FE268C}"/>
            </ac:cxnSpMkLst>
          </pc:cxnChg>
          <pc:cxnChg chg="del mod">
            <ac:chgData name="Niamh Courtaux" userId="9d3a79ee-1f51-4c13-9d61-ec395b754f23" providerId="ADAL" clId="{A9E768B7-D5E8-40DF-A4AE-45EA8956D8B7}" dt="2026-02-04T12:35:19.348" v="675" actId="478"/>
            <ac:cxnSpMkLst>
              <pc:docMk/>
              <pc:sldMasterMk cId="180102155" sldId="2147483686"/>
              <pc:sldLayoutMk cId="1045609403" sldId="2147483676"/>
              <ac:cxnSpMk id="11" creationId="{D6AE0EEA-0A41-8C63-2AA9-197C75D46A27}"/>
            </ac:cxnSpMkLst>
          </pc:cxnChg>
          <pc:cxnChg chg="add del mod">
            <ac:chgData name="Niamh Courtaux" userId="9d3a79ee-1f51-4c13-9d61-ec395b754f23" providerId="ADAL" clId="{A9E768B7-D5E8-40DF-A4AE-45EA8956D8B7}" dt="2026-02-04T12:39:04.288" v="732" actId="478"/>
            <ac:cxnSpMkLst>
              <pc:docMk/>
              <pc:sldMasterMk cId="180102155" sldId="2147483686"/>
              <pc:sldLayoutMk cId="1045609403" sldId="2147483676"/>
              <ac:cxnSpMk id="12" creationId="{685D1739-1A2C-8750-F76A-1FC64AD5A9D2}"/>
            </ac:cxnSpMkLst>
          </pc:cxnChg>
          <pc:cxnChg chg="add del mod">
            <ac:chgData name="Niamh Courtaux" userId="9d3a79ee-1f51-4c13-9d61-ec395b754f23" providerId="ADAL" clId="{A9E768B7-D5E8-40DF-A4AE-45EA8956D8B7}" dt="2026-02-04T12:39:10.974" v="735" actId="21"/>
            <ac:cxnSpMkLst>
              <pc:docMk/>
              <pc:sldMasterMk cId="180102155" sldId="2147483686"/>
              <pc:sldLayoutMk cId="1045609403" sldId="2147483676"/>
              <ac:cxnSpMk id="18" creationId="{D150FA14-108E-C453-409C-5D8DA0991495}"/>
            </ac:cxnSpMkLst>
          </pc:cxnChg>
          <pc:cxnChg chg="add del mod">
            <ac:chgData name="Niamh Courtaux" userId="9d3a79ee-1f51-4c13-9d61-ec395b754f23" providerId="ADAL" clId="{A9E768B7-D5E8-40DF-A4AE-45EA8956D8B7}" dt="2026-02-04T12:39:10.974" v="735" actId="21"/>
            <ac:cxnSpMkLst>
              <pc:docMk/>
              <pc:sldMasterMk cId="180102155" sldId="2147483686"/>
              <pc:sldLayoutMk cId="1045609403" sldId="2147483676"/>
              <ac:cxnSpMk id="22" creationId="{A62E3A4D-BF87-69A3-2344-53C203340735}"/>
            </ac:cxnSpMkLst>
          </pc:cxnChg>
          <pc:cxnChg chg="add del mod">
            <ac:chgData name="Niamh Courtaux" userId="9d3a79ee-1f51-4c13-9d61-ec395b754f23" providerId="ADAL" clId="{A9E768B7-D5E8-40DF-A4AE-45EA8956D8B7}" dt="2026-02-04T12:39:10.974" v="735" actId="21"/>
            <ac:cxnSpMkLst>
              <pc:docMk/>
              <pc:sldMasterMk cId="180102155" sldId="2147483686"/>
              <pc:sldLayoutMk cId="1045609403" sldId="2147483676"/>
              <ac:cxnSpMk id="24" creationId="{51562DCB-4584-1E41-0B98-B6B9383C83FF}"/>
            </ac:cxnSpMkLst>
          </pc:cxnChg>
          <pc:cxnChg chg="mod">
            <ac:chgData name="Niamh Courtaux" userId="9d3a79ee-1f51-4c13-9d61-ec395b754f23" providerId="ADAL" clId="{A9E768B7-D5E8-40DF-A4AE-45EA8956D8B7}" dt="2026-02-03T15:13:37.212" v="39" actId="692"/>
            <ac:cxnSpMkLst>
              <pc:docMk/>
              <pc:sldMasterMk cId="180102155" sldId="2147483686"/>
              <pc:sldLayoutMk cId="1045609403" sldId="2147483676"/>
              <ac:cxnSpMk id="31" creationId="{2E514F54-04C9-B262-2A76-0E2A35E4F5EE}"/>
            </ac:cxnSpMkLst>
          </pc:cxnChg>
          <pc:cxnChg chg="add mod">
            <ac:chgData name="Niamh Courtaux" userId="9d3a79ee-1f51-4c13-9d61-ec395b754f23" providerId="ADAL" clId="{A9E768B7-D5E8-40DF-A4AE-45EA8956D8B7}" dt="2026-02-04T12:39:13.680" v="737"/>
            <ac:cxnSpMkLst>
              <pc:docMk/>
              <pc:sldMasterMk cId="180102155" sldId="2147483686"/>
              <pc:sldLayoutMk cId="1045609403" sldId="2147483676"/>
              <ac:cxnSpMk id="32" creationId="{D150FA14-108E-C453-409C-5D8DA0991495}"/>
            </ac:cxnSpMkLst>
          </pc:cxnChg>
          <pc:cxnChg chg="add mod">
            <ac:chgData name="Niamh Courtaux" userId="9d3a79ee-1f51-4c13-9d61-ec395b754f23" providerId="ADAL" clId="{A9E768B7-D5E8-40DF-A4AE-45EA8956D8B7}" dt="2026-02-04T12:39:13.680" v="737"/>
            <ac:cxnSpMkLst>
              <pc:docMk/>
              <pc:sldMasterMk cId="180102155" sldId="2147483686"/>
              <pc:sldLayoutMk cId="1045609403" sldId="2147483676"/>
              <ac:cxnSpMk id="34" creationId="{A62E3A4D-BF87-69A3-2344-53C203340735}"/>
            </ac:cxnSpMkLst>
          </pc:cxnChg>
          <pc:cxnChg chg="add mod">
            <ac:chgData name="Niamh Courtaux" userId="9d3a79ee-1f51-4c13-9d61-ec395b754f23" providerId="ADAL" clId="{A9E768B7-D5E8-40DF-A4AE-45EA8956D8B7}" dt="2026-02-04T12:39:13.680" v="737"/>
            <ac:cxnSpMkLst>
              <pc:docMk/>
              <pc:sldMasterMk cId="180102155" sldId="2147483686"/>
              <pc:sldLayoutMk cId="1045609403" sldId="2147483676"/>
              <ac:cxnSpMk id="36" creationId="{51562DCB-4584-1E41-0B98-B6B9383C83F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8:50.805" v="729"/>
          <pc:sldLayoutMkLst>
            <pc:docMk/>
            <pc:sldMasterMk cId="180102155" sldId="2147483686"/>
            <pc:sldLayoutMk cId="52477899" sldId="2147483677"/>
          </pc:sldLayoutMkLst>
          <pc:spChg chg="add mod">
            <ac:chgData name="Niamh Courtaux" userId="9d3a79ee-1f51-4c13-9d61-ec395b754f23" providerId="ADAL" clId="{A9E768B7-D5E8-40DF-A4AE-45EA8956D8B7}" dt="2026-02-04T11:34:25.385" v="419" actId="1076"/>
            <ac:spMkLst>
              <pc:docMk/>
              <pc:sldMasterMk cId="180102155" sldId="2147483686"/>
              <pc:sldLayoutMk cId="52477899" sldId="2147483677"/>
              <ac:spMk id="3" creationId="{EED3FD3E-CB6C-2660-FE68-9CD40AA2E847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4" creationId="{6F9B0F17-FABF-C43D-A483-4853E416E32B}"/>
            </ac:spMkLst>
          </pc:spChg>
          <pc:spChg chg="add mod">
            <ac:chgData name="Niamh Courtaux" userId="9d3a79ee-1f51-4c13-9d61-ec395b754f23" providerId="ADAL" clId="{A9E768B7-D5E8-40DF-A4AE-45EA8956D8B7}" dt="2026-02-04T11:34:25.385" v="419" actId="1076"/>
            <ac:spMkLst>
              <pc:docMk/>
              <pc:sldMasterMk cId="180102155" sldId="2147483686"/>
              <pc:sldLayoutMk cId="52477899" sldId="2147483677"/>
              <ac:spMk id="4" creationId="{AD8593C2-4AAF-D15F-CE38-463E827EFEA6}"/>
            </ac:spMkLst>
          </pc:spChg>
          <pc:spChg chg="add mod">
            <ac:chgData name="Niamh Courtaux" userId="9d3a79ee-1f51-4c13-9d61-ec395b754f23" providerId="ADAL" clId="{A9E768B7-D5E8-40DF-A4AE-45EA8956D8B7}" dt="2026-02-04T11:34:23.893" v="416" actId="1076"/>
            <ac:spMkLst>
              <pc:docMk/>
              <pc:sldMasterMk cId="180102155" sldId="2147483686"/>
              <pc:sldLayoutMk cId="52477899" sldId="2147483677"/>
              <ac:spMk id="5" creationId="{0D6B4A21-C470-3A7B-19AA-A7D925CE3C37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6" creationId="{CD61AEC2-9E67-35C3-0178-A59B85E00CAC}"/>
            </ac:spMkLst>
          </pc:spChg>
          <pc:spChg chg="add mod">
            <ac:chgData name="Niamh Courtaux" userId="9d3a79ee-1f51-4c13-9d61-ec395b754f23" providerId="ADAL" clId="{A9E768B7-D5E8-40DF-A4AE-45EA8956D8B7}" dt="2026-02-04T11:34:23.893" v="416" actId="1076"/>
            <ac:spMkLst>
              <pc:docMk/>
              <pc:sldMasterMk cId="180102155" sldId="2147483686"/>
              <pc:sldLayoutMk cId="52477899" sldId="2147483677"/>
              <ac:spMk id="6" creationId="{D8794474-9043-5807-3D29-350A4643118C}"/>
            </ac:spMkLst>
          </pc:spChg>
          <pc:spChg chg="add del mod">
            <ac:chgData name="Niamh Courtaux" userId="9d3a79ee-1f51-4c13-9d61-ec395b754f23" providerId="ADAL" clId="{A9E768B7-D5E8-40DF-A4AE-45EA8956D8B7}" dt="2026-02-04T12:00:18.362" v="604" actId="478"/>
            <ac:spMkLst>
              <pc:docMk/>
              <pc:sldMasterMk cId="180102155" sldId="2147483686"/>
              <pc:sldLayoutMk cId="52477899" sldId="2147483677"/>
              <ac:spMk id="7" creationId="{4E881699-9F90-0178-8D63-3A5860F431C9}"/>
            </ac:spMkLst>
          </pc:spChg>
          <pc:spChg chg="add del mod">
            <ac:chgData name="Niamh Courtaux" userId="9d3a79ee-1f51-4c13-9d61-ec395b754f23" providerId="ADAL" clId="{A9E768B7-D5E8-40DF-A4AE-45EA8956D8B7}" dt="2026-02-04T12:10:36.926" v="617" actId="478"/>
            <ac:spMkLst>
              <pc:docMk/>
              <pc:sldMasterMk cId="180102155" sldId="2147483686"/>
              <pc:sldLayoutMk cId="52477899" sldId="2147483677"/>
              <ac:spMk id="8" creationId="{28E7F411-6D3E-2038-CB76-B2FB8D77376A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8" creationId="{C12C8A03-C077-9C52-18F9-3AF030BA21A1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10" creationId="{48011268-CB9C-FF10-5BCD-0EC6ECC767AC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11" creationId="{0289CF31-7968-8528-23B7-0C867602AA7B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14" creationId="{8C9E4B48-9146-1D17-9845-5057041110B0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15" creationId="{B6896906-FDEA-7FB3-AB54-8AB02A47E6C3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16" creationId="{5888FB32-C170-EE59-4C0F-417BE9C64C37}"/>
            </ac:spMkLst>
          </pc:spChg>
          <pc:spChg chg="add del mod">
            <ac:chgData name="Niamh Courtaux" userId="9d3a79ee-1f51-4c13-9d61-ec395b754f23" providerId="ADAL" clId="{A9E768B7-D5E8-40DF-A4AE-45EA8956D8B7}" dt="2026-02-04T12:10:32.693" v="614" actId="21"/>
            <ac:spMkLst>
              <pc:docMk/>
              <pc:sldMasterMk cId="180102155" sldId="2147483686"/>
              <pc:sldLayoutMk cId="52477899" sldId="2147483677"/>
              <ac:spMk id="17" creationId="{7F56D981-D471-9843-6D15-25E45F2D719B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18" creationId="{CBC7705A-7A25-1C42-99BE-3DDF52FADA2C}"/>
            </ac:spMkLst>
          </pc:spChg>
          <pc:spChg chg="add del mod">
            <ac:chgData name="Niamh Courtaux" userId="9d3a79ee-1f51-4c13-9d61-ec395b754f23" providerId="ADAL" clId="{A9E768B7-D5E8-40DF-A4AE-45EA8956D8B7}" dt="2026-02-04T12:10:32.693" v="614" actId="21"/>
            <ac:spMkLst>
              <pc:docMk/>
              <pc:sldMasterMk cId="180102155" sldId="2147483686"/>
              <pc:sldLayoutMk cId="52477899" sldId="2147483677"/>
              <ac:spMk id="18" creationId="{D8239298-7356-97FF-5233-165C50E1F07E}"/>
            </ac:spMkLst>
          </pc:spChg>
          <pc:spChg chg="add del mod">
            <ac:chgData name="Niamh Courtaux" userId="9d3a79ee-1f51-4c13-9d61-ec395b754f23" providerId="ADAL" clId="{A9E768B7-D5E8-40DF-A4AE-45EA8956D8B7}" dt="2026-02-04T12:10:32.693" v="614" actId="21"/>
            <ac:spMkLst>
              <pc:docMk/>
              <pc:sldMasterMk cId="180102155" sldId="2147483686"/>
              <pc:sldLayoutMk cId="52477899" sldId="2147483677"/>
              <ac:spMk id="20" creationId="{0F03F401-C482-46AC-6F43-C119E9D97C99}"/>
            </ac:spMkLst>
          </pc:spChg>
          <pc:spChg chg="add mod">
            <ac:chgData name="Niamh Courtaux" userId="9d3a79ee-1f51-4c13-9d61-ec395b754f23" providerId="ADAL" clId="{A9E768B7-D5E8-40DF-A4AE-45EA8956D8B7}" dt="2026-02-04T12:35:41.405" v="678"/>
            <ac:spMkLst>
              <pc:docMk/>
              <pc:sldMasterMk cId="180102155" sldId="2147483686"/>
              <pc:sldLayoutMk cId="52477899" sldId="2147483677"/>
              <ac:spMk id="20" creationId="{ED5CEEA1-1D2E-EF8D-C0E1-E1907D529154}"/>
            </ac:spMkLst>
          </pc:spChg>
          <pc:spChg chg="add del mod">
            <ac:chgData name="Niamh Courtaux" userId="9d3a79ee-1f51-4c13-9d61-ec395b754f23" providerId="ADAL" clId="{A9E768B7-D5E8-40DF-A4AE-45EA8956D8B7}" dt="2026-02-04T12:10:32.693" v="614" actId="21"/>
            <ac:spMkLst>
              <pc:docMk/>
              <pc:sldMasterMk cId="180102155" sldId="2147483686"/>
              <pc:sldLayoutMk cId="52477899" sldId="2147483677"/>
              <ac:spMk id="21" creationId="{2752E4EB-8885-2D2B-6812-FCD7F4B9DC56}"/>
            </ac:spMkLst>
          </pc:spChg>
          <pc:spChg chg="add mod">
            <ac:chgData name="Niamh Courtaux" userId="9d3a79ee-1f51-4c13-9d61-ec395b754f23" providerId="ADAL" clId="{A9E768B7-D5E8-40DF-A4AE-45EA8956D8B7}" dt="2026-02-04T12:38:50.805" v="729"/>
            <ac:spMkLst>
              <pc:docMk/>
              <pc:sldMasterMk cId="180102155" sldId="2147483686"/>
              <pc:sldLayoutMk cId="52477899" sldId="2147483677"/>
              <ac:spMk id="21" creationId="{39D62291-105D-3CF7-CFFF-90D622F675E6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23" creationId="{7F56D981-D471-9843-6D15-25E45F2D719B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24" creationId="{D8239298-7356-97FF-5233-165C50E1F07E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26" creationId="{0F03F401-C482-46AC-6F43-C119E9D97C99}"/>
            </ac:spMkLst>
          </pc:spChg>
          <pc:spChg chg="add mod">
            <ac:chgData name="Niamh Courtaux" userId="9d3a79ee-1f51-4c13-9d61-ec395b754f23" providerId="ADAL" clId="{A9E768B7-D5E8-40DF-A4AE-45EA8956D8B7}" dt="2026-02-04T12:10:37.191" v="618"/>
            <ac:spMkLst>
              <pc:docMk/>
              <pc:sldMasterMk cId="180102155" sldId="2147483686"/>
              <pc:sldLayoutMk cId="52477899" sldId="2147483677"/>
              <ac:spMk id="27" creationId="{2752E4EB-8885-2D2B-6812-FCD7F4B9DC56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29" creationId="{4F784B11-F5B7-79F8-08C3-81E1CA2CC900}"/>
            </ac:spMkLst>
          </pc:spChg>
          <pc:spChg chg="add mod">
            <ac:chgData name="Niamh Courtaux" userId="9d3a79ee-1f51-4c13-9d61-ec395b754f23" providerId="ADAL" clId="{A9E768B7-D5E8-40DF-A4AE-45EA8956D8B7}" dt="2026-02-04T12:10:46.995" v="621" actId="1076"/>
            <ac:spMkLst>
              <pc:docMk/>
              <pc:sldMasterMk cId="180102155" sldId="2147483686"/>
              <pc:sldLayoutMk cId="52477899" sldId="2147483677"/>
              <ac:spMk id="30" creationId="{E58CA8D5-1B65-4540-FB8B-9C62A88B0AFC}"/>
            </ac:spMkLst>
          </pc:spChg>
          <pc:spChg chg="add del mod">
            <ac:chgData name="Niamh Courtaux" userId="9d3a79ee-1f51-4c13-9d61-ec395b754f23" providerId="ADAL" clId="{A9E768B7-D5E8-40DF-A4AE-45EA8956D8B7}" dt="2026-02-04T12:10:36.926" v="617" actId="478"/>
            <ac:spMkLst>
              <pc:docMk/>
              <pc:sldMasterMk cId="180102155" sldId="2147483686"/>
              <pc:sldLayoutMk cId="52477899" sldId="2147483677"/>
              <ac:spMk id="31" creationId="{F8C6B817-DF5B-11E0-75D5-9E70376A08EF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34" creationId="{E1398356-F334-92CE-0F81-63C9B549E6E3}"/>
            </ac:spMkLst>
          </pc:spChg>
          <pc:spChg chg="add del mod">
            <ac:chgData name="Niamh Courtaux" userId="9d3a79ee-1f51-4c13-9d61-ec395b754f23" providerId="ADAL" clId="{A9E768B7-D5E8-40DF-A4AE-45EA8956D8B7}" dt="2026-02-04T12:35:34.885" v="677" actId="478"/>
            <ac:spMkLst>
              <pc:docMk/>
              <pc:sldMasterMk cId="180102155" sldId="2147483686"/>
              <pc:sldLayoutMk cId="52477899" sldId="2147483677"/>
              <ac:spMk id="35" creationId="{A6140FA2-37DB-5A9C-E44D-8E0EF7A72872}"/>
            </ac:spMkLst>
          </pc:spChg>
          <pc:spChg chg="add del mod">
            <ac:chgData name="Niamh Courtaux" userId="9d3a79ee-1f51-4c13-9d61-ec395b754f23" providerId="ADAL" clId="{A9E768B7-D5E8-40DF-A4AE-45EA8956D8B7}" dt="2026-02-04T12:00:18.362" v="604" actId="478"/>
            <ac:spMkLst>
              <pc:docMk/>
              <pc:sldMasterMk cId="180102155" sldId="2147483686"/>
              <pc:sldLayoutMk cId="52477899" sldId="2147483677"/>
              <ac:spMk id="38" creationId="{C0E0349C-9E68-A4FF-1767-08BB2D7687ED}"/>
            </ac:spMkLst>
          </pc:spChg>
          <pc:spChg chg="add del mod">
            <ac:chgData name="Niamh Courtaux" userId="9d3a79ee-1f51-4c13-9d61-ec395b754f23" providerId="ADAL" clId="{A9E768B7-D5E8-40DF-A4AE-45EA8956D8B7}" dt="2026-02-04T11:59:35.332" v="592" actId="478"/>
            <ac:spMkLst>
              <pc:docMk/>
              <pc:sldMasterMk cId="180102155" sldId="2147483686"/>
              <pc:sldLayoutMk cId="52477899" sldId="2147483677"/>
              <ac:spMk id="40" creationId="{FA0BCA46-D66C-E3B8-151E-81F0A8AD006F}"/>
            </ac:spMkLst>
          </pc:spChg>
          <pc:spChg chg="add del mod">
            <ac:chgData name="Niamh Courtaux" userId="9d3a79ee-1f51-4c13-9d61-ec395b754f23" providerId="ADAL" clId="{A9E768B7-D5E8-40DF-A4AE-45EA8956D8B7}" dt="2026-02-04T11:59:44.018" v="595" actId="478"/>
            <ac:spMkLst>
              <pc:docMk/>
              <pc:sldMasterMk cId="180102155" sldId="2147483686"/>
              <pc:sldLayoutMk cId="52477899" sldId="2147483677"/>
              <ac:spMk id="41" creationId="{4D4CA876-08E9-019A-E1A9-1D63E19AC65D}"/>
            </ac:spMkLst>
          </pc:spChg>
          <pc:spChg chg="del">
            <ac:chgData name="Niamh Courtaux" userId="9d3a79ee-1f51-4c13-9d61-ec395b754f23" providerId="ADAL" clId="{A9E768B7-D5E8-40DF-A4AE-45EA8956D8B7}" dt="2026-02-04T12:10:36.926" v="617" actId="478"/>
            <ac:spMkLst>
              <pc:docMk/>
              <pc:sldMasterMk cId="180102155" sldId="2147483686"/>
              <pc:sldLayoutMk cId="52477899" sldId="2147483677"/>
              <ac:spMk id="48" creationId="{6E9F1FF6-886C-9883-5E0A-241C5E148883}"/>
            </ac:spMkLst>
          </pc:spChg>
          <pc:spChg chg="del mod">
            <ac:chgData name="Niamh Courtaux" userId="9d3a79ee-1f51-4c13-9d61-ec395b754f23" providerId="ADAL" clId="{A9E768B7-D5E8-40DF-A4AE-45EA8956D8B7}" dt="2026-02-04T12:10:11.423" v="609" actId="478"/>
            <ac:spMkLst>
              <pc:docMk/>
              <pc:sldMasterMk cId="180102155" sldId="2147483686"/>
              <pc:sldLayoutMk cId="52477899" sldId="2147483677"/>
              <ac:spMk id="61" creationId="{E2319A00-95C4-3E24-5F0C-6B01F47F5886}"/>
            </ac:spMkLst>
          </pc:spChg>
          <pc:spChg chg="del mod">
            <ac:chgData name="Niamh Courtaux" userId="9d3a79ee-1f51-4c13-9d61-ec395b754f23" providerId="ADAL" clId="{A9E768B7-D5E8-40DF-A4AE-45EA8956D8B7}" dt="2026-02-04T12:10:11.423" v="609" actId="478"/>
            <ac:spMkLst>
              <pc:docMk/>
              <pc:sldMasterMk cId="180102155" sldId="2147483686"/>
              <pc:sldLayoutMk cId="52477899" sldId="2147483677"/>
              <ac:spMk id="63" creationId="{8C28F4BC-ED17-E3C9-E588-CB211CD318B8}"/>
            </ac:spMkLst>
          </pc:spChg>
          <pc:spChg chg="del mod">
            <ac:chgData name="Niamh Courtaux" userId="9d3a79ee-1f51-4c13-9d61-ec395b754f23" providerId="ADAL" clId="{A9E768B7-D5E8-40DF-A4AE-45EA8956D8B7}" dt="2026-02-04T12:10:36.926" v="617" actId="478"/>
            <ac:spMkLst>
              <pc:docMk/>
              <pc:sldMasterMk cId="180102155" sldId="2147483686"/>
              <pc:sldLayoutMk cId="52477899" sldId="2147483677"/>
              <ac:spMk id="64" creationId="{24557F6C-6A5B-AB30-63FE-796A9A3FF7E2}"/>
            </ac:spMkLst>
          </pc:spChg>
          <pc:spChg chg="mod">
            <ac:chgData name="Niamh Courtaux" userId="9d3a79ee-1f51-4c13-9d61-ec395b754f23" providerId="ADAL" clId="{A9E768B7-D5E8-40DF-A4AE-45EA8956D8B7}" dt="2026-02-03T15:13:56.485" v="42" actId="207"/>
            <ac:spMkLst>
              <pc:docMk/>
              <pc:sldMasterMk cId="180102155" sldId="2147483686"/>
              <pc:sldLayoutMk cId="52477899" sldId="2147483677"/>
              <ac:spMk id="67" creationId="{541AB5FB-CC54-4E75-CE54-BC853D852E02}"/>
            </ac:spMkLst>
          </pc:spChg>
          <pc:spChg chg="mod">
            <ac:chgData name="Niamh Courtaux" userId="9d3a79ee-1f51-4c13-9d61-ec395b754f23" providerId="ADAL" clId="{A9E768B7-D5E8-40DF-A4AE-45EA8956D8B7}" dt="2026-02-04T12:10:34.271" v="616" actId="1076"/>
            <ac:spMkLst>
              <pc:docMk/>
              <pc:sldMasterMk cId="180102155" sldId="2147483686"/>
              <pc:sldLayoutMk cId="52477899" sldId="2147483677"/>
              <ac:spMk id="69" creationId="{20F2CAA1-8010-0CAD-442B-80F981225879}"/>
            </ac:spMkLst>
          </pc:spChg>
          <pc:spChg chg="del mod">
            <ac:chgData name="Niamh Courtaux" userId="9d3a79ee-1f51-4c13-9d61-ec395b754f23" providerId="ADAL" clId="{A9E768B7-D5E8-40DF-A4AE-45EA8956D8B7}" dt="2026-02-04T12:10:43" v="619" actId="478"/>
            <ac:spMkLst>
              <pc:docMk/>
              <pc:sldMasterMk cId="180102155" sldId="2147483686"/>
              <pc:sldLayoutMk cId="52477899" sldId="2147483677"/>
              <ac:spMk id="70" creationId="{660198C5-FAA3-FECB-15F1-B1C25C7F0E12}"/>
            </ac:spMkLst>
          </pc:spChg>
          <pc:spChg chg="del mod">
            <ac:chgData name="Niamh Courtaux" userId="9d3a79ee-1f51-4c13-9d61-ec395b754f23" providerId="ADAL" clId="{A9E768B7-D5E8-40DF-A4AE-45EA8956D8B7}" dt="2026-02-04T12:10:43" v="619" actId="478"/>
            <ac:spMkLst>
              <pc:docMk/>
              <pc:sldMasterMk cId="180102155" sldId="2147483686"/>
              <pc:sldLayoutMk cId="52477899" sldId="2147483677"/>
              <ac:spMk id="72" creationId="{5597F918-150B-EE63-0352-EB537F73C491}"/>
            </ac:spMkLst>
          </pc:spChg>
          <pc:spChg chg="del mod">
            <ac:chgData name="Niamh Courtaux" userId="9d3a79ee-1f51-4c13-9d61-ec395b754f23" providerId="ADAL" clId="{A9E768B7-D5E8-40DF-A4AE-45EA8956D8B7}" dt="2026-02-04T12:10:43" v="619" actId="478"/>
            <ac:spMkLst>
              <pc:docMk/>
              <pc:sldMasterMk cId="180102155" sldId="2147483686"/>
              <pc:sldLayoutMk cId="52477899" sldId="2147483677"/>
              <ac:spMk id="74" creationId="{02093393-90DD-EB8E-6D1D-4D5A2CEBB961}"/>
            </ac:spMkLst>
          </pc:spChg>
          <pc:spChg chg="del mod">
            <ac:chgData name="Niamh Courtaux" userId="9d3a79ee-1f51-4c13-9d61-ec395b754f23" providerId="ADAL" clId="{A9E768B7-D5E8-40DF-A4AE-45EA8956D8B7}" dt="2026-02-04T12:10:43" v="619" actId="478"/>
            <ac:spMkLst>
              <pc:docMk/>
              <pc:sldMasterMk cId="180102155" sldId="2147483686"/>
              <pc:sldLayoutMk cId="52477899" sldId="2147483677"/>
              <ac:spMk id="76" creationId="{64577D5F-74FD-0F92-AC9F-B129BC7DC487}"/>
            </ac:spMkLst>
          </pc:spChg>
          <pc:cxnChg chg="add mod">
            <ac:chgData name="Niamh Courtaux" userId="9d3a79ee-1f51-4c13-9d61-ec395b754f23" providerId="ADAL" clId="{A9E768B7-D5E8-40DF-A4AE-45EA8956D8B7}" dt="2026-02-04T12:35:41.405" v="678"/>
            <ac:cxnSpMkLst>
              <pc:docMk/>
              <pc:sldMasterMk cId="180102155" sldId="2147483686"/>
              <pc:sldLayoutMk cId="52477899" sldId="2147483677"/>
              <ac:cxnSpMk id="3" creationId="{F582BB90-D121-C9B6-A9D4-E9A53DCA9455}"/>
            </ac:cxnSpMkLst>
          </pc:cxnChg>
          <pc:cxnChg chg="add mod">
            <ac:chgData name="Niamh Courtaux" userId="9d3a79ee-1f51-4c13-9d61-ec395b754f23" providerId="ADAL" clId="{A9E768B7-D5E8-40DF-A4AE-45EA8956D8B7}" dt="2026-02-04T12:35:41.405" v="678"/>
            <ac:cxnSpMkLst>
              <pc:docMk/>
              <pc:sldMasterMk cId="180102155" sldId="2147483686"/>
              <pc:sldLayoutMk cId="52477899" sldId="2147483677"/>
              <ac:cxnSpMk id="7" creationId="{D9B6AA21-5E5B-6FEA-EF1F-F58F9BB6B2E5}"/>
            </ac:cxnSpMkLst>
          </pc:cxnChg>
          <pc:cxnChg chg="add mod">
            <ac:chgData name="Niamh Courtaux" userId="9d3a79ee-1f51-4c13-9d61-ec395b754f23" providerId="ADAL" clId="{A9E768B7-D5E8-40DF-A4AE-45EA8956D8B7}" dt="2026-02-04T12:10:04.840" v="608" actId="14100"/>
            <ac:cxnSpMkLst>
              <pc:docMk/>
              <pc:sldMasterMk cId="180102155" sldId="2147483686"/>
              <pc:sldLayoutMk cId="52477899" sldId="2147483677"/>
              <ac:cxnSpMk id="9" creationId="{88645828-BC49-0BFF-F05C-BABEF7F77A9B}"/>
            </ac:cxnSpMkLst>
          </pc:cxnChg>
          <pc:cxnChg chg="add mod">
            <ac:chgData name="Niamh Courtaux" userId="9d3a79ee-1f51-4c13-9d61-ec395b754f23" providerId="ADAL" clId="{A9E768B7-D5E8-40DF-A4AE-45EA8956D8B7}" dt="2026-02-04T12:10:19.166" v="611" actId="1076"/>
            <ac:cxnSpMkLst>
              <pc:docMk/>
              <pc:sldMasterMk cId="180102155" sldId="2147483686"/>
              <pc:sldLayoutMk cId="52477899" sldId="2147483677"/>
              <ac:cxnSpMk id="13" creationId="{E7900996-66FE-2054-DD9D-4CE4A680FFAB}"/>
            </ac:cxnSpMkLst>
          </pc:cxnChg>
          <pc:cxnChg chg="add del mod">
            <ac:chgData name="Niamh Courtaux" userId="9d3a79ee-1f51-4c13-9d61-ec395b754f23" providerId="ADAL" clId="{A9E768B7-D5E8-40DF-A4AE-45EA8956D8B7}" dt="2026-02-04T12:10:32.693" v="614" actId="21"/>
            <ac:cxnSpMkLst>
              <pc:docMk/>
              <pc:sldMasterMk cId="180102155" sldId="2147483686"/>
              <pc:sldLayoutMk cId="52477899" sldId="2147483677"/>
              <ac:cxnSpMk id="16" creationId="{FE372F84-7C5F-05B8-BD08-EA7E551EE281}"/>
            </ac:cxnSpMkLst>
          </pc:cxnChg>
          <pc:cxnChg chg="add mod">
            <ac:chgData name="Niamh Courtaux" userId="9d3a79ee-1f51-4c13-9d61-ec395b754f23" providerId="ADAL" clId="{A9E768B7-D5E8-40DF-A4AE-45EA8956D8B7}" dt="2026-02-04T12:35:41.405" v="678"/>
            <ac:cxnSpMkLst>
              <pc:docMk/>
              <pc:sldMasterMk cId="180102155" sldId="2147483686"/>
              <pc:sldLayoutMk cId="52477899" sldId="2147483677"/>
              <ac:cxnSpMk id="17" creationId="{BC74D23A-0214-26EB-3E69-5AAB737869D5}"/>
            </ac:cxnSpMkLst>
          </pc:cxnChg>
          <pc:cxnChg chg="add mod">
            <ac:chgData name="Niamh Courtaux" userId="9d3a79ee-1f51-4c13-9d61-ec395b754f23" providerId="ADAL" clId="{A9E768B7-D5E8-40DF-A4AE-45EA8956D8B7}" dt="2026-02-04T12:35:41.405" v="678"/>
            <ac:cxnSpMkLst>
              <pc:docMk/>
              <pc:sldMasterMk cId="180102155" sldId="2147483686"/>
              <pc:sldLayoutMk cId="52477899" sldId="2147483677"/>
              <ac:cxnSpMk id="19" creationId="{B2792CB0-8EB3-B768-A8D8-48828D054002}"/>
            </ac:cxnSpMkLst>
          </pc:cxnChg>
          <pc:cxnChg chg="add del mod">
            <ac:chgData name="Niamh Courtaux" userId="9d3a79ee-1f51-4c13-9d61-ec395b754f23" providerId="ADAL" clId="{A9E768B7-D5E8-40DF-A4AE-45EA8956D8B7}" dt="2026-02-04T12:10:32.693" v="614" actId="21"/>
            <ac:cxnSpMkLst>
              <pc:docMk/>
              <pc:sldMasterMk cId="180102155" sldId="2147483686"/>
              <pc:sldLayoutMk cId="52477899" sldId="2147483677"/>
              <ac:cxnSpMk id="19" creationId="{EBEE244B-C592-96FC-1938-24C4EEE9D182}"/>
            </ac:cxnSpMkLst>
          </pc:cxnChg>
          <pc:cxnChg chg="add mod">
            <ac:chgData name="Niamh Courtaux" userId="9d3a79ee-1f51-4c13-9d61-ec395b754f23" providerId="ADAL" clId="{A9E768B7-D5E8-40DF-A4AE-45EA8956D8B7}" dt="2026-02-04T12:10:37.191" v="618"/>
            <ac:cxnSpMkLst>
              <pc:docMk/>
              <pc:sldMasterMk cId="180102155" sldId="2147483686"/>
              <pc:sldLayoutMk cId="52477899" sldId="2147483677"/>
              <ac:cxnSpMk id="22" creationId="{FE372F84-7C5F-05B8-BD08-EA7E551EE281}"/>
            </ac:cxnSpMkLst>
          </pc:cxnChg>
          <pc:cxnChg chg="add mod">
            <ac:chgData name="Niamh Courtaux" userId="9d3a79ee-1f51-4c13-9d61-ec395b754f23" providerId="ADAL" clId="{A9E768B7-D5E8-40DF-A4AE-45EA8956D8B7}" dt="2026-02-04T12:10:37.191" v="618"/>
            <ac:cxnSpMkLst>
              <pc:docMk/>
              <pc:sldMasterMk cId="180102155" sldId="2147483686"/>
              <pc:sldLayoutMk cId="52477899" sldId="2147483677"/>
              <ac:cxnSpMk id="25" creationId="{EBEE244B-C592-96FC-1938-24C4EEE9D182}"/>
            </ac:cxnSpMkLst>
          </pc:cxnChg>
          <pc:cxnChg chg="add mod">
            <ac:chgData name="Niamh Courtaux" userId="9d3a79ee-1f51-4c13-9d61-ec395b754f23" providerId="ADAL" clId="{A9E768B7-D5E8-40DF-A4AE-45EA8956D8B7}" dt="2026-02-04T12:10:46.995" v="621" actId="1076"/>
            <ac:cxnSpMkLst>
              <pc:docMk/>
              <pc:sldMasterMk cId="180102155" sldId="2147483686"/>
              <pc:sldLayoutMk cId="52477899" sldId="2147483677"/>
              <ac:cxnSpMk id="28" creationId="{4BCE947D-C030-C40F-E3E5-018D6A45014F}"/>
            </ac:cxnSpMkLst>
          </pc:cxnChg>
          <pc:cxnChg chg="del mod">
            <ac:chgData name="Niamh Courtaux" userId="9d3a79ee-1f51-4c13-9d61-ec395b754f23" providerId="ADAL" clId="{A9E768B7-D5E8-40DF-A4AE-45EA8956D8B7}" dt="2026-02-04T12:00:25.691" v="605" actId="478"/>
            <ac:cxnSpMkLst>
              <pc:docMk/>
              <pc:sldMasterMk cId="180102155" sldId="2147483686"/>
              <pc:sldLayoutMk cId="52477899" sldId="2147483677"/>
              <ac:cxnSpMk id="32" creationId="{B304F624-4951-A426-C6FC-698AAB902843}"/>
            </ac:cxnSpMkLst>
          </pc:cxnChg>
          <pc:cxnChg chg="add mod">
            <ac:chgData name="Niamh Courtaux" userId="9d3a79ee-1f51-4c13-9d61-ec395b754f23" providerId="ADAL" clId="{A9E768B7-D5E8-40DF-A4AE-45EA8956D8B7}" dt="2026-02-04T12:10:46.995" v="621" actId="1076"/>
            <ac:cxnSpMkLst>
              <pc:docMk/>
              <pc:sldMasterMk cId="180102155" sldId="2147483686"/>
              <pc:sldLayoutMk cId="52477899" sldId="2147483677"/>
              <ac:cxnSpMk id="33" creationId="{522AC0E0-1FE4-4080-E31F-E64E082F14D3}"/>
            </ac:cxnSpMkLst>
          </pc:cxnChg>
          <pc:cxnChg chg="del mod">
            <ac:chgData name="Niamh Courtaux" userId="9d3a79ee-1f51-4c13-9d61-ec395b754f23" providerId="ADAL" clId="{A9E768B7-D5E8-40DF-A4AE-45EA8956D8B7}" dt="2026-02-04T12:10:36.926" v="617" actId="478"/>
            <ac:cxnSpMkLst>
              <pc:docMk/>
              <pc:sldMasterMk cId="180102155" sldId="2147483686"/>
              <pc:sldLayoutMk cId="52477899" sldId="2147483677"/>
              <ac:cxnSpMk id="39" creationId="{F78B8BAC-41F8-6499-AF5A-35F824CE6AA7}"/>
            </ac:cxnSpMkLst>
          </pc:cxnChg>
          <pc:cxnChg chg="del mod">
            <ac:chgData name="Niamh Courtaux" userId="9d3a79ee-1f51-4c13-9d61-ec395b754f23" providerId="ADAL" clId="{A9E768B7-D5E8-40DF-A4AE-45EA8956D8B7}" dt="2026-02-04T12:10:11.423" v="609" actId="478"/>
            <ac:cxnSpMkLst>
              <pc:docMk/>
              <pc:sldMasterMk cId="180102155" sldId="2147483686"/>
              <pc:sldLayoutMk cId="52477899" sldId="2147483677"/>
              <ac:cxnSpMk id="49" creationId="{7CD6BCC9-7348-2665-E3C5-1667091B8F81}"/>
            </ac:cxnSpMkLst>
          </pc:cxnChg>
          <pc:cxnChg chg="del mod">
            <ac:chgData name="Niamh Courtaux" userId="9d3a79ee-1f51-4c13-9d61-ec395b754f23" providerId="ADAL" clId="{A9E768B7-D5E8-40DF-A4AE-45EA8956D8B7}" dt="2026-02-04T12:10:36.926" v="617" actId="478"/>
            <ac:cxnSpMkLst>
              <pc:docMk/>
              <pc:sldMasterMk cId="180102155" sldId="2147483686"/>
              <pc:sldLayoutMk cId="52477899" sldId="2147483677"/>
              <ac:cxnSpMk id="62" creationId="{9FB37FA1-F4F6-3C7D-EA75-2EB1C520EBB0}"/>
            </ac:cxnSpMkLst>
          </pc:cxnChg>
          <pc:cxnChg chg="mod">
            <ac:chgData name="Niamh Courtaux" userId="9d3a79ee-1f51-4c13-9d61-ec395b754f23" providerId="ADAL" clId="{A9E768B7-D5E8-40DF-A4AE-45EA8956D8B7}" dt="2026-02-03T15:13:59.501" v="43" actId="692"/>
            <ac:cxnSpMkLst>
              <pc:docMk/>
              <pc:sldMasterMk cId="180102155" sldId="2147483686"/>
              <pc:sldLayoutMk cId="52477899" sldId="2147483677"/>
              <ac:cxnSpMk id="68" creationId="{FB0447C1-8355-0859-0361-C52CE01D05FB}"/>
            </ac:cxnSpMkLst>
          </pc:cxnChg>
          <pc:cxnChg chg="del mod">
            <ac:chgData name="Niamh Courtaux" userId="9d3a79ee-1f51-4c13-9d61-ec395b754f23" providerId="ADAL" clId="{A9E768B7-D5E8-40DF-A4AE-45EA8956D8B7}" dt="2026-02-04T12:10:43" v="619" actId="478"/>
            <ac:cxnSpMkLst>
              <pc:docMk/>
              <pc:sldMasterMk cId="180102155" sldId="2147483686"/>
              <pc:sldLayoutMk cId="52477899" sldId="2147483677"/>
              <ac:cxnSpMk id="71" creationId="{A6F2988E-49DA-76D6-C6C7-F7FD90535326}"/>
            </ac:cxnSpMkLst>
          </pc:cxnChg>
          <pc:cxnChg chg="del mod">
            <ac:chgData name="Niamh Courtaux" userId="9d3a79ee-1f51-4c13-9d61-ec395b754f23" providerId="ADAL" clId="{A9E768B7-D5E8-40DF-A4AE-45EA8956D8B7}" dt="2026-02-04T12:10:43" v="619" actId="478"/>
            <ac:cxnSpMkLst>
              <pc:docMk/>
              <pc:sldMasterMk cId="180102155" sldId="2147483686"/>
              <pc:sldLayoutMk cId="52477899" sldId="2147483677"/>
              <ac:cxnSpMk id="75" creationId="{96503F2A-1E1B-9999-739F-2D3EB301C588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3T15:15:12.074" v="50" actId="692"/>
          <pc:sldLayoutMkLst>
            <pc:docMk/>
            <pc:sldMasterMk cId="3433472810" sldId="2147483734"/>
            <pc:sldLayoutMk cId="3372904381" sldId="2147483678"/>
          </pc:sldLayoutMkLst>
          <pc:spChg chg="mod">
            <ac:chgData name="Niamh Courtaux" userId="9d3a79ee-1f51-4c13-9d61-ec395b754f23" providerId="ADAL" clId="{A9E768B7-D5E8-40DF-A4AE-45EA8956D8B7}" dt="2026-02-03T15:15:08.252" v="49" actId="207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mod">
            <ac:chgData name="Niamh Courtaux" userId="9d3a79ee-1f51-4c13-9d61-ec395b754f23" providerId="ADAL" clId="{A9E768B7-D5E8-40DF-A4AE-45EA8956D8B7}" dt="2026-02-03T15:15:08.252" v="49" actId="207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spChg chg="mod">
            <ac:chgData name="Niamh Courtaux" userId="9d3a79ee-1f51-4c13-9d61-ec395b754f23" providerId="ADAL" clId="{A9E768B7-D5E8-40DF-A4AE-45EA8956D8B7}" dt="2026-02-03T15:15:08.252" v="49" actId="207"/>
            <ac:spMkLst>
              <pc:docMk/>
              <pc:sldMasterMk cId="3433472810" sldId="2147483734"/>
              <pc:sldLayoutMk cId="3372904381" sldId="2147483678"/>
              <ac:spMk id="9" creationId="{3B6593D0-A669-1FC8-D397-9477AEE87F3E}"/>
            </ac:spMkLst>
          </pc:spChg>
          <pc:cxnChg chg="mod">
            <ac:chgData name="Niamh Courtaux" userId="9d3a79ee-1f51-4c13-9d61-ec395b754f23" providerId="ADAL" clId="{A9E768B7-D5E8-40DF-A4AE-45EA8956D8B7}" dt="2026-02-03T15:15:12.074" v="50" actId="692"/>
            <ac:cxnSpMkLst>
              <pc:docMk/>
              <pc:sldMasterMk cId="3433472810" sldId="2147483734"/>
              <pc:sldLayoutMk cId="3372904381" sldId="2147483678"/>
              <ac:cxnSpMk id="8" creationId="{99627ABA-C827-9100-3BF3-82EB10FD536C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2:37:15.953" v="704" actId="14100"/>
          <pc:sldLayoutMkLst>
            <pc:docMk/>
            <pc:sldMasterMk cId="180102155" sldId="2147483686"/>
            <pc:sldLayoutMk cId="869441533" sldId="2147483679"/>
          </pc:sldLayoutMkLst>
          <pc:spChg chg="add mod">
            <ac:chgData name="Niamh Courtaux" userId="9d3a79ee-1f51-4c13-9d61-ec395b754f23" providerId="ADAL" clId="{A9E768B7-D5E8-40DF-A4AE-45EA8956D8B7}" dt="2026-02-04T12:37:12.951" v="703"/>
            <ac:spMkLst>
              <pc:docMk/>
              <pc:sldMasterMk cId="180102155" sldId="2147483686"/>
              <pc:sldLayoutMk cId="869441533" sldId="2147483679"/>
              <ac:spMk id="2" creationId="{158DC440-B0F0-6E60-F519-9D5BBD31AA9E}"/>
            </ac:spMkLst>
          </pc:spChg>
          <pc:spChg chg="add mod">
            <ac:chgData name="Niamh Courtaux" userId="9d3a79ee-1f51-4c13-9d61-ec395b754f23" providerId="ADAL" clId="{A9E768B7-D5E8-40DF-A4AE-45EA8956D8B7}" dt="2026-02-04T11:45:54.378" v="448"/>
            <ac:spMkLst>
              <pc:docMk/>
              <pc:sldMasterMk cId="180102155" sldId="2147483686"/>
              <pc:sldLayoutMk cId="869441533" sldId="2147483679"/>
              <ac:spMk id="2" creationId="{B210AB8A-B332-C374-53C2-EF471F53EE54}"/>
            </ac:spMkLst>
          </pc:spChg>
          <pc:spChg chg="add mod">
            <ac:chgData name="Niamh Courtaux" userId="9d3a79ee-1f51-4c13-9d61-ec395b754f23" providerId="ADAL" clId="{A9E768B7-D5E8-40DF-A4AE-45EA8956D8B7}" dt="2026-02-04T12:37:12.951" v="703"/>
            <ac:spMkLst>
              <pc:docMk/>
              <pc:sldMasterMk cId="180102155" sldId="2147483686"/>
              <pc:sldLayoutMk cId="869441533" sldId="2147483679"/>
              <ac:spMk id="4" creationId="{1887CFB1-F5C7-D4CA-AC76-3D044A46BAB3}"/>
            </ac:spMkLst>
          </pc:spChg>
          <pc:spChg chg="add mod">
            <ac:chgData name="Niamh Courtaux" userId="9d3a79ee-1f51-4c13-9d61-ec395b754f23" providerId="ADAL" clId="{A9E768B7-D5E8-40DF-A4AE-45EA8956D8B7}" dt="2026-02-04T11:45:54.378" v="448"/>
            <ac:spMkLst>
              <pc:docMk/>
              <pc:sldMasterMk cId="180102155" sldId="2147483686"/>
              <pc:sldLayoutMk cId="869441533" sldId="2147483679"/>
              <ac:spMk id="4" creationId="{C1DC3990-C3CC-7B40-4E9F-530E0FDFDAAB}"/>
            </ac:spMkLst>
          </pc:spChg>
          <pc:spChg chg="add del mod">
            <ac:chgData name="Niamh Courtaux" userId="9d3a79ee-1f51-4c13-9d61-ec395b754f23" providerId="ADAL" clId="{A9E768B7-D5E8-40DF-A4AE-45EA8956D8B7}" dt="2026-02-04T12:37:12.701" v="702" actId="478"/>
            <ac:spMkLst>
              <pc:docMk/>
              <pc:sldMasterMk cId="180102155" sldId="2147483686"/>
              <pc:sldLayoutMk cId="869441533" sldId="2147483679"/>
              <ac:spMk id="5" creationId="{264F352F-9310-896D-58EC-EDF8ADD94CBB}"/>
            </ac:spMkLst>
          </pc:spChg>
          <pc:spChg chg="add del mod">
            <ac:chgData name="Niamh Courtaux" userId="9d3a79ee-1f51-4c13-9d61-ec395b754f23" providerId="ADAL" clId="{A9E768B7-D5E8-40DF-A4AE-45EA8956D8B7}" dt="2026-02-04T12:37:12.701" v="702" actId="478"/>
            <ac:spMkLst>
              <pc:docMk/>
              <pc:sldMasterMk cId="180102155" sldId="2147483686"/>
              <pc:sldLayoutMk cId="869441533" sldId="2147483679"/>
              <ac:spMk id="6" creationId="{DCA0EC8A-D158-0747-D6AC-BB00515923C6}"/>
            </ac:spMkLst>
          </pc:spChg>
          <pc:spChg chg="add del mod">
            <ac:chgData name="Niamh Courtaux" userId="9d3a79ee-1f51-4c13-9d61-ec395b754f23" providerId="ADAL" clId="{A9E768B7-D5E8-40DF-A4AE-45EA8956D8B7}" dt="2026-02-04T12:37:12.701" v="702" actId="478"/>
            <ac:spMkLst>
              <pc:docMk/>
              <pc:sldMasterMk cId="180102155" sldId="2147483686"/>
              <pc:sldLayoutMk cId="869441533" sldId="2147483679"/>
              <ac:spMk id="7" creationId="{0AB89788-BB5A-9248-0165-F43297A4245E}"/>
            </ac:spMkLst>
          </pc:spChg>
          <pc:spChg chg="add del mod">
            <ac:chgData name="Niamh Courtaux" userId="9d3a79ee-1f51-4c13-9d61-ec395b754f23" providerId="ADAL" clId="{A9E768B7-D5E8-40DF-A4AE-45EA8956D8B7}" dt="2026-02-04T12:37:12.701" v="702" actId="478"/>
            <ac:spMkLst>
              <pc:docMk/>
              <pc:sldMasterMk cId="180102155" sldId="2147483686"/>
              <pc:sldLayoutMk cId="869441533" sldId="2147483679"/>
              <ac:spMk id="8" creationId="{1151E083-25C1-C595-C24A-B946D1C07285}"/>
            </ac:spMkLst>
          </pc:spChg>
          <pc:spChg chg="del mod">
            <ac:chgData name="Niamh Courtaux" userId="9d3a79ee-1f51-4c13-9d61-ec395b754f23" providerId="ADAL" clId="{A9E768B7-D5E8-40DF-A4AE-45EA8956D8B7}" dt="2026-02-04T11:45:54.100" v="447" actId="478"/>
            <ac:spMkLst>
              <pc:docMk/>
              <pc:sldMasterMk cId="180102155" sldId="2147483686"/>
              <pc:sldLayoutMk cId="869441533" sldId="2147483679"/>
              <ac:spMk id="17" creationId="{0A01B6BD-BA78-36A6-B7C5-8A44DBEBD5A7}"/>
            </ac:spMkLst>
          </pc:spChg>
          <pc:spChg chg="del mod">
            <ac:chgData name="Niamh Courtaux" userId="9d3a79ee-1f51-4c13-9d61-ec395b754f23" providerId="ADAL" clId="{A9E768B7-D5E8-40DF-A4AE-45EA8956D8B7}" dt="2026-02-04T11:45:54.100" v="447" actId="478"/>
            <ac:spMkLst>
              <pc:docMk/>
              <pc:sldMasterMk cId="180102155" sldId="2147483686"/>
              <pc:sldLayoutMk cId="869441533" sldId="2147483679"/>
              <ac:spMk id="18" creationId="{E986D2B5-5DAA-0DBA-9D2E-49B04726B2D5}"/>
            </ac:spMkLst>
          </pc:spChg>
          <pc:spChg chg="del mod">
            <ac:chgData name="Niamh Courtaux" userId="9d3a79ee-1f51-4c13-9d61-ec395b754f23" providerId="ADAL" clId="{A9E768B7-D5E8-40DF-A4AE-45EA8956D8B7}" dt="2026-02-04T11:45:54.100" v="447" actId="478"/>
            <ac:spMkLst>
              <pc:docMk/>
              <pc:sldMasterMk cId="180102155" sldId="2147483686"/>
              <pc:sldLayoutMk cId="869441533" sldId="2147483679"/>
              <ac:spMk id="19" creationId="{A3F42639-A180-1539-973A-0165E405F7D2}"/>
            </ac:spMkLst>
          </pc:spChg>
          <pc:spChg chg="del mod">
            <ac:chgData name="Niamh Courtaux" userId="9d3a79ee-1f51-4c13-9d61-ec395b754f23" providerId="ADAL" clId="{A9E768B7-D5E8-40DF-A4AE-45EA8956D8B7}" dt="2026-02-04T11:45:54.100" v="447" actId="478"/>
            <ac:spMkLst>
              <pc:docMk/>
              <pc:sldMasterMk cId="180102155" sldId="2147483686"/>
              <pc:sldLayoutMk cId="869441533" sldId="2147483679"/>
              <ac:spMk id="20" creationId="{11643253-47EA-5CC2-F4B1-5AFF96BE5977}"/>
            </ac:spMkLst>
          </pc:spChg>
          <pc:spChg chg="mod">
            <ac:chgData name="Niamh Courtaux" userId="9d3a79ee-1f51-4c13-9d61-ec395b754f23" providerId="ADAL" clId="{A9E768B7-D5E8-40DF-A4AE-45EA8956D8B7}" dt="2026-02-03T15:15:16.919" v="51" actId="207"/>
            <ac:spMkLst>
              <pc:docMk/>
              <pc:sldMasterMk cId="180102155" sldId="2147483686"/>
              <pc:sldLayoutMk cId="869441533" sldId="2147483679"/>
              <ac:spMk id="26" creationId="{92C588D1-7807-4960-E9B7-A148336ACBB1}"/>
            </ac:spMkLst>
          </pc:spChg>
          <pc:spChg chg="mod">
            <ac:chgData name="Niamh Courtaux" userId="9d3a79ee-1f51-4c13-9d61-ec395b754f23" providerId="ADAL" clId="{A9E768B7-D5E8-40DF-A4AE-45EA8956D8B7}" dt="2026-02-03T15:15:16.919" v="51" actId="207"/>
            <ac:spMkLst>
              <pc:docMk/>
              <pc:sldMasterMk cId="180102155" sldId="2147483686"/>
              <pc:sldLayoutMk cId="869441533" sldId="2147483679"/>
              <ac:spMk id="27" creationId="{87FCBD52-5F8C-9CD0-1647-E5284CC3C9D8}"/>
            </ac:spMkLst>
          </pc:spChg>
          <pc:spChg chg="mod">
            <ac:chgData name="Niamh Courtaux" userId="9d3a79ee-1f51-4c13-9d61-ec395b754f23" providerId="ADAL" clId="{A9E768B7-D5E8-40DF-A4AE-45EA8956D8B7}" dt="2026-02-04T12:37:15.953" v="704" actId="14100"/>
            <ac:spMkLst>
              <pc:docMk/>
              <pc:sldMasterMk cId="180102155" sldId="2147483686"/>
              <pc:sldLayoutMk cId="869441533" sldId="2147483679"/>
              <ac:spMk id="31" creationId="{25CDC266-C71A-33F5-1E14-C64F094D90FB}"/>
            </ac:spMkLst>
          </pc:spChg>
          <pc:cxnChg chg="mod">
            <ac:chgData name="Niamh Courtaux" userId="9d3a79ee-1f51-4c13-9d61-ec395b754f23" providerId="ADAL" clId="{A9E768B7-D5E8-40DF-A4AE-45EA8956D8B7}" dt="2026-02-03T15:15:19.862" v="52" actId="692"/>
            <ac:cxnSpMkLst>
              <pc:docMk/>
              <pc:sldMasterMk cId="180102155" sldId="2147483686"/>
              <pc:sldLayoutMk cId="869441533" sldId="2147483679"/>
              <ac:cxnSpMk id="28" creationId="{8F1ECBEA-F242-85BB-A8A6-DECC4010CD59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3:50.132" v="827"/>
          <pc:sldLayoutMkLst>
            <pc:docMk/>
            <pc:sldMasterMk cId="180102155" sldId="2147483686"/>
            <pc:sldLayoutMk cId="2631771754" sldId="2147483680"/>
          </pc:sldLayoutMkLst>
          <pc:spChg chg="add mod">
            <ac:chgData name="Niamh Courtaux" userId="9d3a79ee-1f51-4c13-9d61-ec395b754f23" providerId="ADAL" clId="{A9E768B7-D5E8-40DF-A4AE-45EA8956D8B7}" dt="2026-02-05T11:43:50.132" v="827"/>
            <ac:spMkLst>
              <pc:docMk/>
              <pc:sldMasterMk cId="180102155" sldId="2147483686"/>
              <pc:sldLayoutMk cId="2631771754" sldId="2147483680"/>
              <ac:spMk id="3" creationId="{10D09E00-B9D7-0205-E3EE-810909FE481D}"/>
            </ac:spMkLst>
          </pc:spChg>
          <pc:spChg chg="add del mod">
            <ac:chgData name="Niamh Courtaux" userId="9d3a79ee-1f51-4c13-9d61-ec395b754f23" providerId="ADAL" clId="{A9E768B7-D5E8-40DF-A4AE-45EA8956D8B7}" dt="2026-02-04T12:37:50.943" v="716" actId="478"/>
            <ac:spMkLst>
              <pc:docMk/>
              <pc:sldMasterMk cId="180102155" sldId="2147483686"/>
              <pc:sldLayoutMk cId="2631771754" sldId="2147483680"/>
              <ac:spMk id="3" creationId="{EAFB7A3C-26D0-E9D6-379C-23C300EC7360}"/>
            </ac:spMkLst>
          </pc:spChg>
          <pc:spChg chg="add del mod">
            <ac:chgData name="Niamh Courtaux" userId="9d3a79ee-1f51-4c13-9d61-ec395b754f23" providerId="ADAL" clId="{A9E768B7-D5E8-40DF-A4AE-45EA8956D8B7}" dt="2026-02-04T12:37:50.943" v="716" actId="478"/>
            <ac:spMkLst>
              <pc:docMk/>
              <pc:sldMasterMk cId="180102155" sldId="2147483686"/>
              <pc:sldLayoutMk cId="2631771754" sldId="2147483680"/>
              <ac:spMk id="4" creationId="{057A3461-7AF5-25EC-6B37-67C01A447CA0}"/>
            </ac:spMkLst>
          </pc:spChg>
          <pc:spChg chg="add mod">
            <ac:chgData name="Niamh Courtaux" userId="9d3a79ee-1f51-4c13-9d61-ec395b754f23" providerId="ADAL" clId="{A9E768B7-D5E8-40DF-A4AE-45EA8956D8B7}" dt="2026-02-05T11:43:50.132" v="827"/>
            <ac:spMkLst>
              <pc:docMk/>
              <pc:sldMasterMk cId="180102155" sldId="2147483686"/>
              <pc:sldLayoutMk cId="2631771754" sldId="2147483680"/>
              <ac:spMk id="4" creationId="{CE662B76-A0EC-7EC7-25DC-300F255C05B5}"/>
            </ac:spMkLst>
          </pc:spChg>
          <pc:spChg chg="add del mod">
            <ac:chgData name="Niamh Courtaux" userId="9d3a79ee-1f51-4c13-9d61-ec395b754f23" providerId="ADAL" clId="{A9E768B7-D5E8-40DF-A4AE-45EA8956D8B7}" dt="2026-02-04T12:37:50.943" v="716" actId="478"/>
            <ac:spMkLst>
              <pc:docMk/>
              <pc:sldMasterMk cId="180102155" sldId="2147483686"/>
              <pc:sldLayoutMk cId="2631771754" sldId="2147483680"/>
              <ac:spMk id="5" creationId="{BB29E37D-7F93-12E4-3C5C-C190F307EA10}"/>
            </ac:spMkLst>
          </pc:spChg>
          <pc:spChg chg="add del mod">
            <ac:chgData name="Niamh Courtaux" userId="9d3a79ee-1f51-4c13-9d61-ec395b754f23" providerId="ADAL" clId="{A9E768B7-D5E8-40DF-A4AE-45EA8956D8B7}" dt="2026-02-04T12:37:50.943" v="716" actId="478"/>
            <ac:spMkLst>
              <pc:docMk/>
              <pc:sldMasterMk cId="180102155" sldId="2147483686"/>
              <pc:sldLayoutMk cId="2631771754" sldId="2147483680"/>
              <ac:spMk id="6" creationId="{DD20D75F-92B9-7CFF-806A-9B9581D86591}"/>
            </ac:spMkLst>
          </pc:spChg>
          <pc:spChg chg="add mod">
            <ac:chgData name="Niamh Courtaux" userId="9d3a79ee-1f51-4c13-9d61-ec395b754f23" providerId="ADAL" clId="{A9E768B7-D5E8-40DF-A4AE-45EA8956D8B7}" dt="2026-02-04T12:37:51.197" v="717"/>
            <ac:spMkLst>
              <pc:docMk/>
              <pc:sldMasterMk cId="180102155" sldId="2147483686"/>
              <pc:sldLayoutMk cId="2631771754" sldId="2147483680"/>
              <ac:spMk id="7" creationId="{04394312-34FA-4CE9-1075-E51E611C65F1}"/>
            </ac:spMkLst>
          </pc:spChg>
          <pc:spChg chg="add mod">
            <ac:chgData name="Niamh Courtaux" userId="9d3a79ee-1f51-4c13-9d61-ec395b754f23" providerId="ADAL" clId="{A9E768B7-D5E8-40DF-A4AE-45EA8956D8B7}" dt="2026-02-04T12:37:51.197" v="717"/>
            <ac:spMkLst>
              <pc:docMk/>
              <pc:sldMasterMk cId="180102155" sldId="2147483686"/>
              <pc:sldLayoutMk cId="2631771754" sldId="2147483680"/>
              <ac:spMk id="8" creationId="{20CB09E6-3CFC-7275-65CF-203B3B836B41}"/>
            </ac:spMkLst>
          </pc:spChg>
          <pc:spChg chg="mod">
            <ac:chgData name="Niamh Courtaux" userId="9d3a79ee-1f51-4c13-9d61-ec395b754f23" providerId="ADAL" clId="{A9E768B7-D5E8-40DF-A4AE-45EA8956D8B7}" dt="2026-02-03T15:15:26.811" v="53" actId="207"/>
            <ac:spMkLst>
              <pc:docMk/>
              <pc:sldMasterMk cId="180102155" sldId="2147483686"/>
              <pc:sldLayoutMk cId="2631771754" sldId="2147483680"/>
              <ac:spMk id="24" creationId="{DF3C9D9A-6096-37D1-EF6A-510BBFAB9315}"/>
            </ac:spMkLst>
          </pc:spChg>
          <pc:spChg chg="del mod">
            <ac:chgData name="Niamh Courtaux" userId="9d3a79ee-1f51-4c13-9d61-ec395b754f23" providerId="ADAL" clId="{A9E768B7-D5E8-40DF-A4AE-45EA8956D8B7}" dt="2026-02-04T11:47:11.236" v="463" actId="478"/>
            <ac:spMkLst>
              <pc:docMk/>
              <pc:sldMasterMk cId="180102155" sldId="2147483686"/>
              <pc:sldLayoutMk cId="2631771754" sldId="2147483680"/>
              <ac:spMk id="29" creationId="{8F63297A-0570-2FB3-A11B-F3A62BA9C4A0}"/>
            </ac:spMkLst>
          </pc:spChg>
          <pc:spChg chg="del mod">
            <ac:chgData name="Niamh Courtaux" userId="9d3a79ee-1f51-4c13-9d61-ec395b754f23" providerId="ADAL" clId="{A9E768B7-D5E8-40DF-A4AE-45EA8956D8B7}" dt="2026-02-04T11:47:11.236" v="463" actId="478"/>
            <ac:spMkLst>
              <pc:docMk/>
              <pc:sldMasterMk cId="180102155" sldId="2147483686"/>
              <pc:sldLayoutMk cId="2631771754" sldId="2147483680"/>
              <ac:spMk id="30" creationId="{358A31B3-69CF-990D-E8EE-71D198D07C3E}"/>
            </ac:spMkLst>
          </pc:spChg>
          <pc:spChg chg="del mod">
            <ac:chgData name="Niamh Courtaux" userId="9d3a79ee-1f51-4c13-9d61-ec395b754f23" providerId="ADAL" clId="{A9E768B7-D5E8-40DF-A4AE-45EA8956D8B7}" dt="2026-02-04T11:47:11.236" v="463" actId="478"/>
            <ac:spMkLst>
              <pc:docMk/>
              <pc:sldMasterMk cId="180102155" sldId="2147483686"/>
              <pc:sldLayoutMk cId="2631771754" sldId="2147483680"/>
              <ac:spMk id="35" creationId="{601BA398-9336-1EC8-3375-A59CDB3B3695}"/>
            </ac:spMkLst>
          </pc:spChg>
          <pc:spChg chg="del mod">
            <ac:chgData name="Niamh Courtaux" userId="9d3a79ee-1f51-4c13-9d61-ec395b754f23" providerId="ADAL" clId="{A9E768B7-D5E8-40DF-A4AE-45EA8956D8B7}" dt="2026-02-04T11:47:11.236" v="463" actId="478"/>
            <ac:spMkLst>
              <pc:docMk/>
              <pc:sldMasterMk cId="180102155" sldId="2147483686"/>
              <pc:sldLayoutMk cId="2631771754" sldId="2147483680"/>
              <ac:spMk id="36" creationId="{70EBFB68-BEB2-6110-3ACE-058D2C607D7A}"/>
            </ac:spMkLst>
          </pc:spChg>
          <pc:spChg chg="del mod">
            <ac:chgData name="Niamh Courtaux" userId="9d3a79ee-1f51-4c13-9d61-ec395b754f23" providerId="ADAL" clId="{A9E768B7-D5E8-40DF-A4AE-45EA8956D8B7}" dt="2026-02-05T11:43:49.928" v="826" actId="478"/>
            <ac:spMkLst>
              <pc:docMk/>
              <pc:sldMasterMk cId="180102155" sldId="2147483686"/>
              <pc:sldLayoutMk cId="2631771754" sldId="2147483680"/>
              <ac:spMk id="37" creationId="{B9AEED68-389A-38B5-A944-4EA5BB6E97AB}"/>
            </ac:spMkLst>
          </pc:spChg>
          <pc:spChg chg="del mod">
            <ac:chgData name="Niamh Courtaux" userId="9d3a79ee-1f51-4c13-9d61-ec395b754f23" providerId="ADAL" clId="{A9E768B7-D5E8-40DF-A4AE-45EA8956D8B7}" dt="2026-02-05T11:43:49.928" v="826" actId="478"/>
            <ac:spMkLst>
              <pc:docMk/>
              <pc:sldMasterMk cId="180102155" sldId="2147483686"/>
              <pc:sldLayoutMk cId="2631771754" sldId="2147483680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3:50.132" v="827"/>
            <ac:cxnSpMkLst>
              <pc:docMk/>
              <pc:sldMasterMk cId="180102155" sldId="2147483686"/>
              <pc:sldLayoutMk cId="2631771754" sldId="2147483680"/>
              <ac:cxnSpMk id="5" creationId="{F5C0C666-51E8-EA5E-0B69-76152EA7BCAA}"/>
            </ac:cxnSpMkLst>
          </pc:cxnChg>
          <pc:cxnChg chg="del mod">
            <ac:chgData name="Niamh Courtaux" userId="9d3a79ee-1f51-4c13-9d61-ec395b754f23" providerId="ADAL" clId="{A9E768B7-D5E8-40DF-A4AE-45EA8956D8B7}" dt="2026-02-05T11:43:49.928" v="826" actId="478"/>
            <ac:cxnSpMkLst>
              <pc:docMk/>
              <pc:sldMasterMk cId="180102155" sldId="2147483686"/>
              <pc:sldLayoutMk cId="2631771754" sldId="2147483680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30:32.689" v="800" actId="242"/>
          <pc:sldLayoutMkLst>
            <pc:docMk/>
            <pc:sldMasterMk cId="180102155" sldId="2147483686"/>
            <pc:sldLayoutMk cId="209809596" sldId="2147483683"/>
          </pc:sldLayoutMkLst>
          <pc:spChg chg="del mod">
            <ac:chgData name="Niamh Courtaux" userId="9d3a79ee-1f51-4c13-9d61-ec395b754f23" providerId="ADAL" clId="{A9E768B7-D5E8-40DF-A4AE-45EA8956D8B7}" dt="2026-02-04T11:27:54.815" v="285" actId="478"/>
            <ac:spMkLst>
              <pc:docMk/>
              <pc:sldMasterMk cId="180102155" sldId="2147483686"/>
              <pc:sldLayoutMk cId="209809596" sldId="2147483683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1:28:55.105" v="331" actId="478"/>
            <ac:spMkLst>
              <pc:docMk/>
              <pc:sldMasterMk cId="180102155" sldId="2147483686"/>
              <pc:sldLayoutMk cId="209809596" sldId="2147483683"/>
              <ac:spMk id="4" creationId="{C4F3D9B3-5626-E68F-12EE-7DCA75782105}"/>
            </ac:spMkLst>
          </pc:spChg>
          <pc:spChg chg="add del mod">
            <ac:chgData name="Niamh Courtaux" userId="9d3a79ee-1f51-4c13-9d61-ec395b754f23" providerId="ADAL" clId="{A9E768B7-D5E8-40DF-A4AE-45EA8956D8B7}" dt="2026-02-04T11:27:53.311" v="284" actId="21"/>
            <ac:spMkLst>
              <pc:docMk/>
              <pc:sldMasterMk cId="180102155" sldId="2147483686"/>
              <pc:sldLayoutMk cId="209809596" sldId="2147483683"/>
              <ac:spMk id="5" creationId="{2F777281-E6CA-AE87-839A-29BD08A86209}"/>
            </ac:spMkLst>
          </pc:spChg>
          <pc:spChg chg="mod">
            <ac:chgData name="Niamh Courtaux" userId="9d3a79ee-1f51-4c13-9d61-ec395b754f23" providerId="ADAL" clId="{A9E768B7-D5E8-40DF-A4AE-45EA8956D8B7}" dt="2026-02-03T15:11:52.736" v="21" actId="207"/>
            <ac:spMkLst>
              <pc:docMk/>
              <pc:sldMasterMk cId="180102155" sldId="2147483686"/>
              <pc:sldLayoutMk cId="209809596" sldId="2147483683"/>
              <ac:spMk id="6" creationId="{AA3C6FDB-E18F-5F7E-F367-7B943F8CBDDA}"/>
            </ac:spMkLst>
          </pc:spChg>
          <pc:spChg chg="mod">
            <ac:chgData name="Niamh Courtaux" userId="9d3a79ee-1f51-4c13-9d61-ec395b754f23" providerId="ADAL" clId="{A9E768B7-D5E8-40DF-A4AE-45EA8956D8B7}" dt="2026-02-03T15:11:52.736" v="21" actId="207"/>
            <ac:spMkLst>
              <pc:docMk/>
              <pc:sldMasterMk cId="180102155" sldId="2147483686"/>
              <pc:sldLayoutMk cId="209809596" sldId="2147483683"/>
              <ac:spMk id="7" creationId="{97B76412-9544-ADE4-51E2-313893629F13}"/>
            </ac:spMkLst>
          </pc:spChg>
          <pc:spChg chg="add mod">
            <ac:chgData name="Niamh Courtaux" userId="9d3a79ee-1f51-4c13-9d61-ec395b754f23" providerId="ADAL" clId="{A9E768B7-D5E8-40DF-A4AE-45EA8956D8B7}" dt="2026-02-04T12:33:39.542" v="624" actId="14100"/>
            <ac:spMkLst>
              <pc:docMk/>
              <pc:sldMasterMk cId="180102155" sldId="2147483686"/>
              <pc:sldLayoutMk cId="209809596" sldId="2147483683"/>
              <ac:spMk id="9" creationId="{2F777281-E6CA-AE87-839A-29BD08A86209}"/>
            </ac:spMkLst>
          </pc:spChg>
          <pc:spChg chg="del mod">
            <ac:chgData name="Niamh Courtaux" userId="9d3a79ee-1f51-4c13-9d61-ec395b754f23" providerId="ADAL" clId="{A9E768B7-D5E8-40DF-A4AE-45EA8956D8B7}" dt="2026-02-04T12:33:40.713" v="625" actId="478"/>
            <ac:spMkLst>
              <pc:docMk/>
              <pc:sldMasterMk cId="180102155" sldId="2147483686"/>
              <pc:sldLayoutMk cId="209809596" sldId="2147483683"/>
              <ac:spMk id="10" creationId="{88F18D20-845F-1F9D-C710-5C0AFD17C5FD}"/>
            </ac:spMkLst>
          </pc:spChg>
          <pc:spChg chg="add mod">
            <ac:chgData name="Niamh Courtaux" userId="9d3a79ee-1f51-4c13-9d61-ec395b754f23" providerId="ADAL" clId="{A9E768B7-D5E8-40DF-A4AE-45EA8956D8B7}" dt="2026-02-04T12:33:43.174" v="626" actId="14100"/>
            <ac:spMkLst>
              <pc:docMk/>
              <pc:sldMasterMk cId="180102155" sldId="2147483686"/>
              <pc:sldLayoutMk cId="209809596" sldId="2147483683"/>
              <ac:spMk id="11" creationId="{C38DF826-91FC-B22F-F155-249B7A56C025}"/>
            </ac:spMkLst>
          </pc:spChg>
          <pc:spChg chg="mod">
            <ac:chgData name="Niamh Courtaux" userId="9d3a79ee-1f51-4c13-9d61-ec395b754f23" providerId="ADAL" clId="{A9E768B7-D5E8-40DF-A4AE-45EA8956D8B7}" dt="2026-02-04T13:30:32.689" v="800" actId="242"/>
            <ac:spMkLst>
              <pc:docMk/>
              <pc:sldMasterMk cId="180102155" sldId="2147483686"/>
              <pc:sldLayoutMk cId="209809596" sldId="2147483683"/>
              <ac:spMk id="14" creationId="{7E7DB6EA-42B4-116E-1A63-28AB63A9BF99}"/>
            </ac:spMkLst>
          </pc:spChg>
          <pc:spChg chg="del mod">
            <ac:chgData name="Niamh Courtaux" userId="9d3a79ee-1f51-4c13-9d61-ec395b754f23" providerId="ADAL" clId="{A9E768B7-D5E8-40DF-A4AE-45EA8956D8B7}" dt="2026-02-04T12:33:37.725" v="623" actId="478"/>
            <ac:spMkLst>
              <pc:docMk/>
              <pc:sldMasterMk cId="180102155" sldId="2147483686"/>
              <pc:sldLayoutMk cId="209809596" sldId="2147483683"/>
              <ac:spMk id="16" creationId="{CCCA2144-F1EC-5FE2-33C3-B9B6F3924E73}"/>
            </ac:spMkLst>
          </pc:spChg>
          <pc:cxnChg chg="mod">
            <ac:chgData name="Niamh Courtaux" userId="9d3a79ee-1f51-4c13-9d61-ec395b754f23" providerId="ADAL" clId="{A9E768B7-D5E8-40DF-A4AE-45EA8956D8B7}" dt="2026-02-03T15:11:56.216" v="22" actId="692"/>
            <ac:cxnSpMkLst>
              <pc:docMk/>
              <pc:sldMasterMk cId="180102155" sldId="2147483686"/>
              <pc:sldLayoutMk cId="209809596" sldId="2147483683"/>
              <ac:cxnSpMk id="8" creationId="{93ED82A0-4FC7-30EF-5A0A-F3FB2040B723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30:40.901" v="803" actId="242"/>
          <pc:sldLayoutMkLst>
            <pc:docMk/>
            <pc:sldMasterMk cId="180102155" sldId="2147483686"/>
            <pc:sldLayoutMk cId="478627745" sldId="2147483684"/>
          </pc:sldLayoutMkLst>
          <pc:spChg chg="add del mod">
            <ac:chgData name="Niamh Courtaux" userId="9d3a79ee-1f51-4c13-9d61-ec395b754f23" providerId="ADAL" clId="{A9E768B7-D5E8-40DF-A4AE-45EA8956D8B7}" dt="2026-02-04T12:34:07.056" v="643" actId="478"/>
            <ac:spMkLst>
              <pc:docMk/>
              <pc:sldMasterMk cId="180102155" sldId="2147483686"/>
              <pc:sldLayoutMk cId="478627745" sldId="2147483684"/>
              <ac:spMk id="3" creationId="{0E557CD6-3DC9-5DF3-E832-5F5C2CE841C8}"/>
            </ac:spMkLst>
          </pc:spChg>
          <pc:spChg chg="add mod">
            <ac:chgData name="Niamh Courtaux" userId="9d3a79ee-1f51-4c13-9d61-ec395b754f23" providerId="ADAL" clId="{A9E768B7-D5E8-40DF-A4AE-45EA8956D8B7}" dt="2026-02-04T12:34:08.713" v="644" actId="14100"/>
            <ac:spMkLst>
              <pc:docMk/>
              <pc:sldMasterMk cId="180102155" sldId="2147483686"/>
              <pc:sldLayoutMk cId="478627745" sldId="2147483684"/>
              <ac:spMk id="4" creationId="{3EB4ABA7-DADF-6860-CA63-226157AE0BF4}"/>
            </ac:spMkLst>
          </pc:spChg>
          <pc:spChg chg="add del mod">
            <ac:chgData name="Niamh Courtaux" userId="9d3a79ee-1f51-4c13-9d61-ec395b754f23" providerId="ADAL" clId="{A9E768B7-D5E8-40DF-A4AE-45EA8956D8B7}" dt="2026-02-04T12:34:09.378" v="645" actId="478"/>
            <ac:spMkLst>
              <pc:docMk/>
              <pc:sldMasterMk cId="180102155" sldId="2147483686"/>
              <pc:sldLayoutMk cId="478627745" sldId="2147483684"/>
              <ac:spMk id="5" creationId="{D87C1AE5-6B1F-A8ED-17DF-D1EFF97D50E1}"/>
            </ac:spMkLst>
          </pc:spChg>
          <pc:spChg chg="add mod">
            <ac:chgData name="Niamh Courtaux" userId="9d3a79ee-1f51-4c13-9d61-ec395b754f23" providerId="ADAL" clId="{A9E768B7-D5E8-40DF-A4AE-45EA8956D8B7}" dt="2026-02-04T12:34:16.771" v="649" actId="14100"/>
            <ac:spMkLst>
              <pc:docMk/>
              <pc:sldMasterMk cId="180102155" sldId="2147483686"/>
              <pc:sldLayoutMk cId="478627745" sldId="2147483684"/>
              <ac:spMk id="6" creationId="{AE8F9B66-84D3-17E4-0966-10E1D8815DFF}"/>
            </ac:spMkLst>
          </pc:spChg>
          <pc:spChg chg="add del mod">
            <ac:chgData name="Niamh Courtaux" userId="9d3a79ee-1f51-4c13-9d61-ec395b754f23" providerId="ADAL" clId="{A9E768B7-D5E8-40DF-A4AE-45EA8956D8B7}" dt="2026-02-04T12:34:11.881" v="647" actId="478"/>
            <ac:spMkLst>
              <pc:docMk/>
              <pc:sldMasterMk cId="180102155" sldId="2147483686"/>
              <pc:sldLayoutMk cId="478627745" sldId="2147483684"/>
              <ac:spMk id="7" creationId="{E6D8ECFE-3588-C28D-9574-CC4CC26C0719}"/>
            </ac:spMkLst>
          </pc:spChg>
          <pc:spChg chg="add mod">
            <ac:chgData name="Niamh Courtaux" userId="9d3a79ee-1f51-4c13-9d61-ec395b754f23" providerId="ADAL" clId="{A9E768B7-D5E8-40DF-A4AE-45EA8956D8B7}" dt="2026-02-04T12:34:15.283" v="648" actId="14100"/>
            <ac:spMkLst>
              <pc:docMk/>
              <pc:sldMasterMk cId="180102155" sldId="2147483686"/>
              <pc:sldLayoutMk cId="478627745" sldId="2147483684"/>
              <ac:spMk id="8" creationId="{637CDCD9-63D8-2A1C-3FE1-01936AAD850A}"/>
            </ac:spMkLst>
          </pc:spChg>
          <pc:spChg chg="mod">
            <ac:chgData name="Niamh Courtaux" userId="9d3a79ee-1f51-4c13-9d61-ec395b754f23" providerId="ADAL" clId="{A9E768B7-D5E8-40DF-A4AE-45EA8956D8B7}" dt="2026-02-03T15:12:37.494" v="29" actId="207"/>
            <ac:spMkLst>
              <pc:docMk/>
              <pc:sldMasterMk cId="180102155" sldId="2147483686"/>
              <pc:sldLayoutMk cId="478627745" sldId="2147483684"/>
              <ac:spMk id="13" creationId="{5C3DEB40-0029-9B98-2621-A7709BACE964}"/>
            </ac:spMkLst>
          </pc:spChg>
          <pc:spChg chg="mod">
            <ac:chgData name="Niamh Courtaux" userId="9d3a79ee-1f51-4c13-9d61-ec395b754f23" providerId="ADAL" clId="{A9E768B7-D5E8-40DF-A4AE-45EA8956D8B7}" dt="2026-02-03T15:12:37.494" v="29" actId="207"/>
            <ac:spMkLst>
              <pc:docMk/>
              <pc:sldMasterMk cId="180102155" sldId="2147483686"/>
              <pc:sldLayoutMk cId="478627745" sldId="2147483684"/>
              <ac:spMk id="14" creationId="{D6233D1E-0B6D-B5D0-C895-42A19E1C5657}"/>
            </ac:spMkLst>
          </pc:spChg>
          <pc:spChg chg="del mod">
            <ac:chgData name="Niamh Courtaux" userId="9d3a79ee-1f51-4c13-9d61-ec395b754f23" providerId="ADAL" clId="{A9E768B7-D5E8-40DF-A4AE-45EA8956D8B7}" dt="2026-02-04T11:30:33.938" v="362" actId="478"/>
            <ac:spMkLst>
              <pc:docMk/>
              <pc:sldMasterMk cId="180102155" sldId="2147483686"/>
              <pc:sldLayoutMk cId="478627745" sldId="2147483684"/>
              <ac:spMk id="16" creationId="{9EF0D6E5-17FB-1ADB-F617-EDAFEA92E3AA}"/>
            </ac:spMkLst>
          </pc:spChg>
          <pc:spChg chg="del mod">
            <ac:chgData name="Niamh Courtaux" userId="9d3a79ee-1f51-4c13-9d61-ec395b754f23" providerId="ADAL" clId="{A9E768B7-D5E8-40DF-A4AE-45EA8956D8B7}" dt="2026-02-04T11:30:30.554" v="360" actId="478"/>
            <ac:spMkLst>
              <pc:docMk/>
              <pc:sldMasterMk cId="180102155" sldId="2147483686"/>
              <pc:sldLayoutMk cId="478627745" sldId="2147483684"/>
              <ac:spMk id="18" creationId="{DFAAFEE8-103C-8DA9-D9F3-ACE167256390}"/>
            </ac:spMkLst>
          </pc:spChg>
          <pc:spChg chg="del mod">
            <ac:chgData name="Niamh Courtaux" userId="9d3a79ee-1f51-4c13-9d61-ec395b754f23" providerId="ADAL" clId="{A9E768B7-D5E8-40DF-A4AE-45EA8956D8B7}" dt="2026-02-04T11:30:32.137" v="361" actId="478"/>
            <ac:spMkLst>
              <pc:docMk/>
              <pc:sldMasterMk cId="180102155" sldId="2147483686"/>
              <pc:sldLayoutMk cId="478627745" sldId="2147483684"/>
              <ac:spMk id="19" creationId="{CD2E8B9E-CEF9-7F6B-6D50-E45CBCC288AA}"/>
            </ac:spMkLst>
          </pc:spChg>
          <pc:spChg chg="del mod">
            <ac:chgData name="Niamh Courtaux" userId="9d3a79ee-1f51-4c13-9d61-ec395b754f23" providerId="ADAL" clId="{A9E768B7-D5E8-40DF-A4AE-45EA8956D8B7}" dt="2026-02-04T11:30:32.137" v="361" actId="478"/>
            <ac:spMkLst>
              <pc:docMk/>
              <pc:sldMasterMk cId="180102155" sldId="2147483686"/>
              <pc:sldLayoutMk cId="478627745" sldId="2147483684"/>
              <ac:spMk id="21" creationId="{31D22CD7-9084-F7A6-F773-1D8218C2D170}"/>
            </ac:spMkLst>
          </pc:spChg>
          <pc:spChg chg="mod">
            <ac:chgData name="Niamh Courtaux" userId="9d3a79ee-1f51-4c13-9d61-ec395b754f23" providerId="ADAL" clId="{A9E768B7-D5E8-40DF-A4AE-45EA8956D8B7}" dt="2026-02-03T16:14:30.827" v="189" actId="1076"/>
            <ac:spMkLst>
              <pc:docMk/>
              <pc:sldMasterMk cId="180102155" sldId="2147483686"/>
              <pc:sldLayoutMk cId="478627745" sldId="2147483684"/>
              <ac:spMk id="23" creationId="{6A5C6C0C-B9B6-FF61-D568-D70F6B40F1D4}"/>
            </ac:spMkLst>
          </pc:spChg>
          <pc:spChg chg="mod">
            <ac:chgData name="Niamh Courtaux" userId="9d3a79ee-1f51-4c13-9d61-ec395b754f23" providerId="ADAL" clId="{A9E768B7-D5E8-40DF-A4AE-45EA8956D8B7}" dt="2026-02-03T16:14:30.827" v="189" actId="1076"/>
            <ac:spMkLst>
              <pc:docMk/>
              <pc:sldMasterMk cId="180102155" sldId="2147483686"/>
              <pc:sldLayoutMk cId="478627745" sldId="2147483684"/>
              <ac:spMk id="24" creationId="{C3014494-59FD-9CCC-F6FF-DFC7FC6AECE7}"/>
            </ac:spMkLst>
          </pc:spChg>
          <pc:spChg chg="mod">
            <ac:chgData name="Niamh Courtaux" userId="9d3a79ee-1f51-4c13-9d61-ec395b754f23" providerId="ADAL" clId="{A9E768B7-D5E8-40DF-A4AE-45EA8956D8B7}" dt="2026-02-03T16:14:30.827" v="189" actId="1076"/>
            <ac:spMkLst>
              <pc:docMk/>
              <pc:sldMasterMk cId="180102155" sldId="2147483686"/>
              <pc:sldLayoutMk cId="478627745" sldId="2147483684"/>
              <ac:spMk id="25" creationId="{A8EFD0D9-480A-830B-D9EB-8546B7C600E1}"/>
            </ac:spMkLst>
          </pc:spChg>
          <pc:spChg chg="mod">
            <ac:chgData name="Niamh Courtaux" userId="9d3a79ee-1f51-4c13-9d61-ec395b754f23" providerId="ADAL" clId="{A9E768B7-D5E8-40DF-A4AE-45EA8956D8B7}" dt="2026-02-03T16:14:30.827" v="189" actId="1076"/>
            <ac:spMkLst>
              <pc:docMk/>
              <pc:sldMasterMk cId="180102155" sldId="2147483686"/>
              <pc:sldLayoutMk cId="478627745" sldId="2147483684"/>
              <ac:spMk id="26" creationId="{E3B93097-05F6-7854-7620-DABBAE6B24D5}"/>
            </ac:spMkLst>
          </pc:spChg>
          <pc:spChg chg="mod">
            <ac:chgData name="Niamh Courtaux" userId="9d3a79ee-1f51-4c13-9d61-ec395b754f23" providerId="ADAL" clId="{A9E768B7-D5E8-40DF-A4AE-45EA8956D8B7}" dt="2026-02-03T16:14:30.827" v="189" actId="1076"/>
            <ac:spMkLst>
              <pc:docMk/>
              <pc:sldMasterMk cId="180102155" sldId="2147483686"/>
              <pc:sldLayoutMk cId="478627745" sldId="2147483684"/>
              <ac:spMk id="27" creationId="{33CD3909-232A-84C4-DB45-90DB7CCA7EDE}"/>
            </ac:spMkLst>
          </pc:spChg>
          <pc:spChg chg="mod">
            <ac:chgData name="Niamh Courtaux" userId="9d3a79ee-1f51-4c13-9d61-ec395b754f23" providerId="ADAL" clId="{A9E768B7-D5E8-40DF-A4AE-45EA8956D8B7}" dt="2026-02-04T13:30:40.901" v="803" actId="242"/>
            <ac:spMkLst>
              <pc:docMk/>
              <pc:sldMasterMk cId="180102155" sldId="2147483686"/>
              <pc:sldLayoutMk cId="478627745" sldId="2147483684"/>
              <ac:spMk id="28" creationId="{995CA39E-396F-F028-7E9E-42B83B5653B0}"/>
            </ac:spMkLst>
          </pc:spChg>
          <pc:spChg chg="del mod">
            <ac:chgData name="Niamh Courtaux" userId="9d3a79ee-1f51-4c13-9d61-ec395b754f23" providerId="ADAL" clId="{A9E768B7-D5E8-40DF-A4AE-45EA8956D8B7}" dt="2026-02-04T11:30:30.554" v="360" actId="478"/>
            <ac:spMkLst>
              <pc:docMk/>
              <pc:sldMasterMk cId="180102155" sldId="2147483686"/>
              <pc:sldLayoutMk cId="478627745" sldId="2147483684"/>
              <ac:spMk id="29" creationId="{1CD9EE7B-BD77-3A89-EDAF-5C54B8A06121}"/>
            </ac:spMkLst>
          </pc:spChg>
          <pc:spChg chg="del mod">
            <ac:chgData name="Niamh Courtaux" userId="9d3a79ee-1f51-4c13-9d61-ec395b754f23" providerId="ADAL" clId="{A9E768B7-D5E8-40DF-A4AE-45EA8956D8B7}" dt="2026-02-04T11:30:33.938" v="362" actId="478"/>
            <ac:spMkLst>
              <pc:docMk/>
              <pc:sldMasterMk cId="180102155" sldId="2147483686"/>
              <pc:sldLayoutMk cId="478627745" sldId="2147483684"/>
              <ac:spMk id="30" creationId="{70CEC793-625D-9406-052F-E0DB629BE21F}"/>
            </ac:spMkLst>
          </pc:spChg>
          <pc:cxnChg chg="mod">
            <ac:chgData name="Niamh Courtaux" userId="9d3a79ee-1f51-4c13-9d61-ec395b754f23" providerId="ADAL" clId="{A9E768B7-D5E8-40DF-A4AE-45EA8956D8B7}" dt="2026-02-03T15:12:40.852" v="30" actId="692"/>
            <ac:cxnSpMkLst>
              <pc:docMk/>
              <pc:sldMasterMk cId="180102155" sldId="2147483686"/>
              <pc:sldLayoutMk cId="478627745" sldId="2147483684"/>
              <ac:cxnSpMk id="15" creationId="{CE2DBCEB-6E7C-A0FB-14CC-964DF41A52FD}"/>
            </ac:cxnSpMkLst>
          </pc:cxnChg>
          <pc:cxnChg chg="mod">
            <ac:chgData name="Niamh Courtaux" userId="9d3a79ee-1f51-4c13-9d61-ec395b754f23" providerId="ADAL" clId="{A9E768B7-D5E8-40DF-A4AE-45EA8956D8B7}" dt="2026-02-03T16:14:34.105" v="190" actId="1076"/>
            <ac:cxnSpMkLst>
              <pc:docMk/>
              <pc:sldMasterMk cId="180102155" sldId="2147483686"/>
              <pc:sldLayoutMk cId="478627745" sldId="2147483684"/>
              <ac:cxnSpMk id="22" creationId="{644B26A6-E3F9-3C9F-7254-59ABAC22AE71}"/>
            </ac:cxnSpMkLst>
          </pc:cxnChg>
        </pc:sldLayoutChg>
        <pc:sldLayoutChg chg="addSp delSp modSp mod ord">
          <pc:chgData name="Niamh Courtaux" userId="9d3a79ee-1f51-4c13-9d61-ec395b754f23" providerId="ADAL" clId="{A9E768B7-D5E8-40DF-A4AE-45EA8956D8B7}" dt="2026-02-04T13:30:55.197" v="805" actId="242"/>
          <pc:sldLayoutMkLst>
            <pc:docMk/>
            <pc:sldMasterMk cId="180102155" sldId="2147483686"/>
            <pc:sldLayoutMk cId="4263624329" sldId="2147483724"/>
          </pc:sldLayoutMkLst>
          <pc:spChg chg="del mod">
            <ac:chgData name="Niamh Courtaux" userId="9d3a79ee-1f51-4c13-9d61-ec395b754f23" providerId="ADAL" clId="{A9E768B7-D5E8-40DF-A4AE-45EA8956D8B7}" dt="2026-02-04T11:37:51.459" v="423" actId="478"/>
            <ac:spMkLst>
              <pc:docMk/>
              <pc:sldMasterMk cId="180102155" sldId="2147483686"/>
              <pc:sldLayoutMk cId="4263624329" sldId="2147483724"/>
              <ac:spMk id="2" creationId="{4DB8BC2A-E9FF-368E-E6A2-F3F1EAD97E0C}"/>
            </ac:spMkLst>
          </pc:spChg>
          <pc:spChg chg="add mod">
            <ac:chgData name="Niamh Courtaux" userId="9d3a79ee-1f51-4c13-9d61-ec395b754f23" providerId="ADAL" clId="{A9E768B7-D5E8-40DF-A4AE-45EA8956D8B7}" dt="2026-02-04T12:35:56.849" v="682"/>
            <ac:spMkLst>
              <pc:docMk/>
              <pc:sldMasterMk cId="180102155" sldId="2147483686"/>
              <pc:sldLayoutMk cId="4263624329" sldId="2147483724"/>
              <ac:spMk id="2" creationId="{768A6479-5CA0-A52B-B575-9FD72F1A53D1}"/>
            </ac:spMkLst>
          </pc:spChg>
          <pc:spChg chg="del mod">
            <ac:chgData name="Niamh Courtaux" userId="9d3a79ee-1f51-4c13-9d61-ec395b754f23" providerId="ADAL" clId="{A9E768B7-D5E8-40DF-A4AE-45EA8956D8B7}" dt="2026-02-04T11:37:51.459" v="423" actId="478"/>
            <ac:spMkLst>
              <pc:docMk/>
              <pc:sldMasterMk cId="180102155" sldId="2147483686"/>
              <pc:sldLayoutMk cId="4263624329" sldId="2147483724"/>
              <ac:spMk id="3" creationId="{5AB8FAC6-0C20-657F-2069-01321D258C80}"/>
            </ac:spMkLst>
          </pc:spChg>
          <pc:spChg chg="mod">
            <ac:chgData name="Niamh Courtaux" userId="9d3a79ee-1f51-4c13-9d61-ec395b754f23" providerId="ADAL" clId="{A9E768B7-D5E8-40DF-A4AE-45EA8956D8B7}" dt="2026-02-04T13:30:55.197" v="805" actId="242"/>
            <ac:spMkLst>
              <pc:docMk/>
              <pc:sldMasterMk cId="180102155" sldId="2147483686"/>
              <pc:sldLayoutMk cId="4263624329" sldId="2147483724"/>
              <ac:spMk id="4" creationId="{215477DC-DBAE-6BFB-1C3E-6BC97E261DF5}"/>
            </ac:spMkLst>
          </pc:spChg>
          <pc:spChg chg="add del mod">
            <ac:chgData name="Niamh Courtaux" userId="9d3a79ee-1f51-4c13-9d61-ec395b754f23" providerId="ADAL" clId="{A9E768B7-D5E8-40DF-A4AE-45EA8956D8B7}" dt="2026-02-04T11:37:49.747" v="422" actId="21"/>
            <ac:spMkLst>
              <pc:docMk/>
              <pc:sldMasterMk cId="180102155" sldId="2147483686"/>
              <pc:sldLayoutMk cId="4263624329" sldId="2147483724"/>
              <ac:spMk id="5" creationId="{9F5791B2-64BE-1949-F241-0A40EF7BB9DA}"/>
            </ac:spMkLst>
          </pc:spChg>
          <pc:spChg chg="add del mod">
            <ac:chgData name="Niamh Courtaux" userId="9d3a79ee-1f51-4c13-9d61-ec395b754f23" providerId="ADAL" clId="{A9E768B7-D5E8-40DF-A4AE-45EA8956D8B7}" dt="2026-02-04T11:37:49.747" v="422" actId="21"/>
            <ac:spMkLst>
              <pc:docMk/>
              <pc:sldMasterMk cId="180102155" sldId="2147483686"/>
              <pc:sldLayoutMk cId="4263624329" sldId="2147483724"/>
              <ac:spMk id="7" creationId="{768A6479-5CA0-A52B-B575-9FD72F1A53D1}"/>
            </ac:spMkLst>
          </pc:spChg>
          <pc:spChg chg="add del mod">
            <ac:chgData name="Niamh Courtaux" userId="9d3a79ee-1f51-4c13-9d61-ec395b754f23" providerId="ADAL" clId="{A9E768B7-D5E8-40DF-A4AE-45EA8956D8B7}" dt="2026-02-04T12:35:56.645" v="681" actId="478"/>
            <ac:spMkLst>
              <pc:docMk/>
              <pc:sldMasterMk cId="180102155" sldId="2147483686"/>
              <pc:sldLayoutMk cId="4263624329" sldId="2147483724"/>
              <ac:spMk id="8" creationId="{9F5791B2-64BE-1949-F241-0A40EF7BB9DA}"/>
            </ac:spMkLst>
          </pc:spChg>
          <pc:spChg chg="add del mod">
            <ac:chgData name="Niamh Courtaux" userId="9d3a79ee-1f51-4c13-9d61-ec395b754f23" providerId="ADAL" clId="{A9E768B7-D5E8-40DF-A4AE-45EA8956D8B7}" dt="2026-02-04T12:35:55.484" v="680" actId="21"/>
            <ac:spMkLst>
              <pc:docMk/>
              <pc:sldMasterMk cId="180102155" sldId="2147483686"/>
              <pc:sldLayoutMk cId="4263624329" sldId="2147483724"/>
              <ac:spMk id="9" creationId="{768A6479-5CA0-A52B-B575-9FD72F1A53D1}"/>
            </ac:spMkLst>
          </pc:spChg>
          <pc:spChg chg="mod">
            <ac:chgData name="Niamh Courtaux" userId="9d3a79ee-1f51-4c13-9d61-ec395b754f23" providerId="ADAL" clId="{A9E768B7-D5E8-40DF-A4AE-45EA8956D8B7}" dt="2026-02-03T15:15:39.209" v="56" actId="207"/>
            <ac:spMkLst>
              <pc:docMk/>
              <pc:sldMasterMk cId="180102155" sldId="2147483686"/>
              <pc:sldLayoutMk cId="4263624329" sldId="2147483724"/>
              <ac:spMk id="26" creationId="{92C588D1-7807-4960-E9B7-A148336ACBB1}"/>
            </ac:spMkLst>
          </pc:spChg>
          <pc:spChg chg="mod">
            <ac:chgData name="Niamh Courtaux" userId="9d3a79ee-1f51-4c13-9d61-ec395b754f23" providerId="ADAL" clId="{A9E768B7-D5E8-40DF-A4AE-45EA8956D8B7}" dt="2026-02-03T15:15:39.209" v="56" actId="207"/>
            <ac:spMkLst>
              <pc:docMk/>
              <pc:sldMasterMk cId="180102155" sldId="2147483686"/>
              <pc:sldLayoutMk cId="4263624329" sldId="2147483724"/>
              <ac:spMk id="27" creationId="{87FCBD52-5F8C-9CD0-1647-E5284CC3C9D8}"/>
            </ac:spMkLst>
          </pc:spChg>
          <pc:cxnChg chg="mod">
            <ac:chgData name="Niamh Courtaux" userId="9d3a79ee-1f51-4c13-9d61-ec395b754f23" providerId="ADAL" clId="{A9E768B7-D5E8-40DF-A4AE-45EA8956D8B7}" dt="2026-02-03T15:15:42.433" v="57" actId="692"/>
            <ac:cxnSpMkLst>
              <pc:docMk/>
              <pc:sldMasterMk cId="180102155" sldId="2147483686"/>
              <pc:sldLayoutMk cId="4263624329" sldId="2147483724"/>
              <ac:cxnSpMk id="28" creationId="{8F1ECBEA-F242-85BB-A8A6-DECC4010CD59}"/>
            </ac:cxnSpMkLst>
          </pc:cxnChg>
        </pc:sldLayoutChg>
        <pc:sldLayoutChg chg="addSp delSp modSp mod ord">
          <pc:chgData name="Niamh Courtaux" userId="9d3a79ee-1f51-4c13-9d61-ec395b754f23" providerId="ADAL" clId="{A9E768B7-D5E8-40DF-A4AE-45EA8956D8B7}" dt="2026-02-05T11:43:53.068" v="829"/>
          <pc:sldLayoutMkLst>
            <pc:docMk/>
            <pc:sldMasterMk cId="180102155" sldId="2147483686"/>
            <pc:sldLayoutMk cId="1569628145" sldId="2147483725"/>
          </pc:sldLayoutMkLst>
          <pc:spChg chg="mod">
            <ac:chgData name="Niamh Courtaux" userId="9d3a79ee-1f51-4c13-9d61-ec395b754f23" providerId="ADAL" clId="{A9E768B7-D5E8-40DF-A4AE-45EA8956D8B7}" dt="2026-02-03T15:15:46.539" v="58" actId="207"/>
            <ac:spMkLst>
              <pc:docMk/>
              <pc:sldMasterMk cId="180102155" sldId="2147483686"/>
              <pc:sldLayoutMk cId="1569628145" sldId="2147483725"/>
              <ac:spMk id="2" creationId="{0AFD28CA-FC8F-97DD-BE88-BF67AD1501D8}"/>
            </ac:spMkLst>
          </pc:spChg>
          <pc:spChg chg="add del mod">
            <ac:chgData name="Niamh Courtaux" userId="9d3a79ee-1f51-4c13-9d61-ec395b754f23" providerId="ADAL" clId="{A9E768B7-D5E8-40DF-A4AE-45EA8956D8B7}" dt="2026-02-04T12:36:39.425" v="693" actId="478"/>
            <ac:spMkLst>
              <pc:docMk/>
              <pc:sldMasterMk cId="180102155" sldId="2147483686"/>
              <pc:sldLayoutMk cId="1569628145" sldId="2147483725"/>
              <ac:spMk id="3" creationId="{499F425F-226C-8AD6-2AE7-2F86BAD4D756}"/>
            </ac:spMkLst>
          </pc:spChg>
          <pc:spChg chg="add mod">
            <ac:chgData name="Niamh Courtaux" userId="9d3a79ee-1f51-4c13-9d61-ec395b754f23" providerId="ADAL" clId="{A9E768B7-D5E8-40DF-A4AE-45EA8956D8B7}" dt="2026-02-05T11:43:53.068" v="829"/>
            <ac:spMkLst>
              <pc:docMk/>
              <pc:sldMasterMk cId="180102155" sldId="2147483686"/>
              <pc:sldLayoutMk cId="1569628145" sldId="2147483725"/>
              <ac:spMk id="3" creationId="{8723EB06-B109-D25E-DDDD-677158BBE0C0}"/>
            </ac:spMkLst>
          </pc:spChg>
          <pc:spChg chg="del mod">
            <ac:chgData name="Niamh Courtaux" userId="9d3a79ee-1f51-4c13-9d61-ec395b754f23" providerId="ADAL" clId="{A9E768B7-D5E8-40DF-A4AE-45EA8956D8B7}" dt="2026-02-04T11:43:37.699" v="435" actId="478"/>
            <ac:spMkLst>
              <pc:docMk/>
              <pc:sldMasterMk cId="180102155" sldId="2147483686"/>
              <pc:sldLayoutMk cId="1569628145" sldId="2147483725"/>
              <ac:spMk id="4" creationId="{AF61F08C-D8FC-2AC3-86A4-2B9E50C50668}"/>
            </ac:spMkLst>
          </pc:spChg>
          <pc:spChg chg="add mod">
            <ac:chgData name="Niamh Courtaux" userId="9d3a79ee-1f51-4c13-9d61-ec395b754f23" providerId="ADAL" clId="{A9E768B7-D5E8-40DF-A4AE-45EA8956D8B7}" dt="2026-02-04T12:36:39.683" v="694"/>
            <ac:spMkLst>
              <pc:docMk/>
              <pc:sldMasterMk cId="180102155" sldId="2147483686"/>
              <pc:sldLayoutMk cId="1569628145" sldId="2147483725"/>
              <ac:spMk id="4" creationId="{C9726D05-9E61-778A-B70B-D8BF8953790E}"/>
            </ac:spMkLst>
          </pc:spChg>
          <pc:spChg chg="add mod">
            <ac:chgData name="Niamh Courtaux" userId="9d3a79ee-1f51-4c13-9d61-ec395b754f23" providerId="ADAL" clId="{A9E768B7-D5E8-40DF-A4AE-45EA8956D8B7}" dt="2026-02-05T11:43:53.068" v="829"/>
            <ac:spMkLst>
              <pc:docMk/>
              <pc:sldMasterMk cId="180102155" sldId="2147483686"/>
              <pc:sldLayoutMk cId="1569628145" sldId="2147483725"/>
              <ac:spMk id="5" creationId="{CA140302-FE86-D08E-B43E-BF785DD8F486}"/>
            </ac:spMkLst>
          </pc:spChg>
          <pc:spChg chg="del mod">
            <ac:chgData name="Niamh Courtaux" userId="9d3a79ee-1f51-4c13-9d61-ec395b754f23" providerId="ADAL" clId="{A9E768B7-D5E8-40DF-A4AE-45EA8956D8B7}" dt="2026-02-04T11:43:37.699" v="435" actId="478"/>
            <ac:spMkLst>
              <pc:docMk/>
              <pc:sldMasterMk cId="180102155" sldId="2147483686"/>
              <pc:sldLayoutMk cId="1569628145" sldId="2147483725"/>
              <ac:spMk id="5" creationId="{CD294A52-E43F-C293-9A57-DBA63967A09E}"/>
            </ac:spMkLst>
          </pc:spChg>
          <pc:spChg chg="add del mod">
            <ac:chgData name="Niamh Courtaux" userId="9d3a79ee-1f51-4c13-9d61-ec395b754f23" providerId="ADAL" clId="{A9E768B7-D5E8-40DF-A4AE-45EA8956D8B7}" dt="2026-02-04T12:36:39.425" v="693" actId="478"/>
            <ac:spMkLst>
              <pc:docMk/>
              <pc:sldMasterMk cId="180102155" sldId="2147483686"/>
              <pc:sldLayoutMk cId="1569628145" sldId="2147483725"/>
              <ac:spMk id="7" creationId="{0BEE13E1-BDDE-4941-645E-ED6379809380}"/>
            </ac:spMkLst>
          </pc:spChg>
          <pc:spChg chg="del">
            <ac:chgData name="Niamh Courtaux" userId="9d3a79ee-1f51-4c13-9d61-ec395b754f23" providerId="ADAL" clId="{A9E768B7-D5E8-40DF-A4AE-45EA8956D8B7}" dt="2026-02-05T11:43:52.864" v="828" actId="478"/>
            <ac:spMkLst>
              <pc:docMk/>
              <pc:sldMasterMk cId="180102155" sldId="2147483686"/>
              <pc:sldLayoutMk cId="1569628145" sldId="2147483725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3:52.864" v="828" actId="478"/>
            <ac:spMkLst>
              <pc:docMk/>
              <pc:sldMasterMk cId="180102155" sldId="2147483686"/>
              <pc:sldLayoutMk cId="1569628145" sldId="2147483725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3:53.068" v="829"/>
            <ac:cxnSpMkLst>
              <pc:docMk/>
              <pc:sldMasterMk cId="180102155" sldId="2147483686"/>
              <pc:sldLayoutMk cId="1569628145" sldId="2147483725"/>
              <ac:cxnSpMk id="7" creationId="{CEF1127A-11AD-A109-9CE4-35065966FCC8}"/>
            </ac:cxnSpMkLst>
          </pc:cxnChg>
          <pc:cxnChg chg="del">
            <ac:chgData name="Niamh Courtaux" userId="9d3a79ee-1f51-4c13-9d61-ec395b754f23" providerId="ADAL" clId="{A9E768B7-D5E8-40DF-A4AE-45EA8956D8B7}" dt="2026-02-05T11:43:52.864" v="828" actId="478"/>
            <ac:cxnSpMkLst>
              <pc:docMk/>
              <pc:sldMasterMk cId="180102155" sldId="2147483686"/>
              <pc:sldLayoutMk cId="1569628145" sldId="2147483725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30:37.957" v="802" actId="242"/>
          <pc:sldLayoutMkLst>
            <pc:docMk/>
            <pc:sldMasterMk cId="180102155" sldId="2147483686"/>
            <pc:sldLayoutMk cId="562220737" sldId="2147483726"/>
          </pc:sldLayoutMkLst>
          <pc:spChg chg="del mod">
            <ac:chgData name="Niamh Courtaux" userId="9d3a79ee-1f51-4c13-9d61-ec395b754f23" providerId="ADAL" clId="{A9E768B7-D5E8-40DF-A4AE-45EA8956D8B7}" dt="2026-02-04T11:29:46.561" v="351" actId="478"/>
            <ac:spMkLst>
              <pc:docMk/>
              <pc:sldMasterMk cId="180102155" sldId="2147483686"/>
              <pc:sldLayoutMk cId="562220737" sldId="2147483726"/>
              <ac:spMk id="2" creationId="{FE4EF2AC-2D57-715C-7032-465D1AD0D6D2}"/>
            </ac:spMkLst>
          </pc:spChg>
          <pc:spChg chg="del mod">
            <ac:chgData name="Niamh Courtaux" userId="9d3a79ee-1f51-4c13-9d61-ec395b754f23" providerId="ADAL" clId="{A9E768B7-D5E8-40DF-A4AE-45EA8956D8B7}" dt="2026-02-04T11:29:41.536" v="349" actId="478"/>
            <ac:spMkLst>
              <pc:docMk/>
              <pc:sldMasterMk cId="180102155" sldId="2147483686"/>
              <pc:sldLayoutMk cId="562220737" sldId="2147483726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1:29:54.409" v="354" actId="478"/>
            <ac:spMkLst>
              <pc:docMk/>
              <pc:sldMasterMk cId="180102155" sldId="2147483686"/>
              <pc:sldLayoutMk cId="562220737" sldId="2147483726"/>
              <ac:spMk id="4" creationId="{C4F3D9B3-5626-E68F-12EE-7DCA75782105}"/>
            </ac:spMkLst>
          </pc:spChg>
          <pc:spChg chg="del mod">
            <ac:chgData name="Niamh Courtaux" userId="9d3a79ee-1f51-4c13-9d61-ec395b754f23" providerId="ADAL" clId="{A9E768B7-D5E8-40DF-A4AE-45EA8956D8B7}" dt="2026-02-04T11:30:00.992" v="357" actId="478"/>
            <ac:spMkLst>
              <pc:docMk/>
              <pc:sldMasterMk cId="180102155" sldId="2147483686"/>
              <pc:sldLayoutMk cId="562220737" sldId="2147483726"/>
              <ac:spMk id="5" creationId="{C4386BAB-1F36-C0CA-1B94-B8167F593F15}"/>
            </ac:spMkLst>
          </pc:spChg>
          <pc:spChg chg="mod">
            <ac:chgData name="Niamh Courtaux" userId="9d3a79ee-1f51-4c13-9d61-ec395b754f23" providerId="ADAL" clId="{A9E768B7-D5E8-40DF-A4AE-45EA8956D8B7}" dt="2026-02-03T15:12:13.774" v="25" actId="207"/>
            <ac:spMkLst>
              <pc:docMk/>
              <pc:sldMasterMk cId="180102155" sldId="2147483686"/>
              <pc:sldLayoutMk cId="562220737" sldId="2147483726"/>
              <ac:spMk id="7" creationId="{97B76412-9544-ADE4-51E2-313893629F13}"/>
            </ac:spMkLst>
          </pc:spChg>
          <pc:spChg chg="add del mod">
            <ac:chgData name="Niamh Courtaux" userId="9d3a79ee-1f51-4c13-9d61-ec395b754f23" providerId="ADAL" clId="{A9E768B7-D5E8-40DF-A4AE-45EA8956D8B7}" dt="2026-02-04T11:29:39.420" v="348" actId="21"/>
            <ac:spMkLst>
              <pc:docMk/>
              <pc:sldMasterMk cId="180102155" sldId="2147483686"/>
              <pc:sldLayoutMk cId="562220737" sldId="2147483726"/>
              <ac:spMk id="9" creationId="{950C5B65-77D2-4F63-667E-22BEC0613EA5}"/>
            </ac:spMkLst>
          </pc:spChg>
          <pc:spChg chg="del mod">
            <ac:chgData name="Niamh Courtaux" userId="9d3a79ee-1f51-4c13-9d61-ec395b754f23" providerId="ADAL" clId="{A9E768B7-D5E8-40DF-A4AE-45EA8956D8B7}" dt="2026-02-04T11:29:54.409" v="354" actId="478"/>
            <ac:spMkLst>
              <pc:docMk/>
              <pc:sldMasterMk cId="180102155" sldId="2147483686"/>
              <pc:sldLayoutMk cId="562220737" sldId="2147483726"/>
              <ac:spMk id="10" creationId="{88F18D20-845F-1F9D-C710-5C0AFD17C5FD}"/>
            </ac:spMkLst>
          </pc:spChg>
          <pc:spChg chg="del mod">
            <ac:chgData name="Niamh Courtaux" userId="9d3a79ee-1f51-4c13-9d61-ec395b754f23" providerId="ADAL" clId="{A9E768B7-D5E8-40DF-A4AE-45EA8956D8B7}" dt="2026-02-04T11:30:00.992" v="357" actId="478"/>
            <ac:spMkLst>
              <pc:docMk/>
              <pc:sldMasterMk cId="180102155" sldId="2147483686"/>
              <pc:sldLayoutMk cId="562220737" sldId="2147483726"/>
              <ac:spMk id="12" creationId="{6ECA915D-116F-2A7C-28E5-DCF917EEC91B}"/>
            </ac:spMkLst>
          </pc:spChg>
          <pc:spChg chg="add del mod">
            <ac:chgData name="Niamh Courtaux" userId="9d3a79ee-1f51-4c13-9d61-ec395b754f23" providerId="ADAL" clId="{A9E768B7-D5E8-40DF-A4AE-45EA8956D8B7}" dt="2026-02-04T11:29:39.420" v="348" actId="21"/>
            <ac:spMkLst>
              <pc:docMk/>
              <pc:sldMasterMk cId="180102155" sldId="2147483686"/>
              <pc:sldLayoutMk cId="562220737" sldId="2147483726"/>
              <ac:spMk id="13" creationId="{3A5FF1F5-2BA5-970C-5913-382C16A7F4EA}"/>
            </ac:spMkLst>
          </pc:spChg>
          <pc:spChg chg="mod">
            <ac:chgData name="Niamh Courtaux" userId="9d3a79ee-1f51-4c13-9d61-ec395b754f23" providerId="ADAL" clId="{A9E768B7-D5E8-40DF-A4AE-45EA8956D8B7}" dt="2026-02-04T13:30:37.957" v="802" actId="242"/>
            <ac:spMkLst>
              <pc:docMk/>
              <pc:sldMasterMk cId="180102155" sldId="2147483686"/>
              <pc:sldLayoutMk cId="562220737" sldId="2147483726"/>
              <ac:spMk id="14" creationId="{7E7DB6EA-42B4-116E-1A63-28AB63A9BF99}"/>
            </ac:spMkLst>
          </pc:spChg>
          <pc:spChg chg="add del mod">
            <ac:chgData name="Niamh Courtaux" userId="9d3a79ee-1f51-4c13-9d61-ec395b754f23" providerId="ADAL" clId="{A9E768B7-D5E8-40DF-A4AE-45EA8956D8B7}" dt="2026-02-04T12:33:53.401" v="633" actId="478"/>
            <ac:spMkLst>
              <pc:docMk/>
              <pc:sldMasterMk cId="180102155" sldId="2147483686"/>
              <pc:sldLayoutMk cId="562220737" sldId="2147483726"/>
              <ac:spMk id="15" creationId="{950C5B65-77D2-4F63-667E-22BEC0613EA5}"/>
            </ac:spMkLst>
          </pc:spChg>
          <pc:spChg chg="del mod">
            <ac:chgData name="Niamh Courtaux" userId="9d3a79ee-1f51-4c13-9d61-ec395b754f23" providerId="ADAL" clId="{A9E768B7-D5E8-40DF-A4AE-45EA8956D8B7}" dt="2026-02-04T11:29:41.536" v="349" actId="478"/>
            <ac:spMkLst>
              <pc:docMk/>
              <pc:sldMasterMk cId="180102155" sldId="2147483686"/>
              <pc:sldLayoutMk cId="562220737" sldId="2147483726"/>
              <ac:spMk id="16" creationId="{CCCA2144-F1EC-5FE2-33C3-B9B6F3924E73}"/>
            </ac:spMkLst>
          </pc:spChg>
          <pc:spChg chg="add del mod">
            <ac:chgData name="Niamh Courtaux" userId="9d3a79ee-1f51-4c13-9d61-ec395b754f23" providerId="ADAL" clId="{A9E768B7-D5E8-40DF-A4AE-45EA8956D8B7}" dt="2026-02-04T12:33:56.160" v="636" actId="478"/>
            <ac:spMkLst>
              <pc:docMk/>
              <pc:sldMasterMk cId="180102155" sldId="2147483686"/>
              <pc:sldLayoutMk cId="562220737" sldId="2147483726"/>
              <ac:spMk id="17" creationId="{3A5FF1F5-2BA5-970C-5913-382C16A7F4EA}"/>
            </ac:spMkLst>
          </pc:spChg>
          <pc:spChg chg="add del mod">
            <ac:chgData name="Niamh Courtaux" userId="9d3a79ee-1f51-4c13-9d61-ec395b754f23" providerId="ADAL" clId="{A9E768B7-D5E8-40DF-A4AE-45EA8956D8B7}" dt="2026-02-04T12:33:57.049" v="637" actId="478"/>
            <ac:spMkLst>
              <pc:docMk/>
              <pc:sldMasterMk cId="180102155" sldId="2147483686"/>
              <pc:sldLayoutMk cId="562220737" sldId="2147483726"/>
              <ac:spMk id="18" creationId="{D754D82B-D5B3-249B-C78A-5D66B6814E2A}"/>
            </ac:spMkLst>
          </pc:spChg>
          <pc:spChg chg="add mod">
            <ac:chgData name="Niamh Courtaux" userId="9d3a79ee-1f51-4c13-9d61-ec395b754f23" providerId="ADAL" clId="{A9E768B7-D5E8-40DF-A4AE-45EA8956D8B7}" dt="2026-02-04T12:33:58.788" v="638" actId="14100"/>
            <ac:spMkLst>
              <pc:docMk/>
              <pc:sldMasterMk cId="180102155" sldId="2147483686"/>
              <pc:sldLayoutMk cId="562220737" sldId="2147483726"/>
              <ac:spMk id="19" creationId="{70B9EEE7-C83E-C703-2989-FD5AD9872DA4}"/>
            </ac:spMkLst>
          </pc:spChg>
          <pc:spChg chg="add del mod">
            <ac:chgData name="Niamh Courtaux" userId="9d3a79ee-1f51-4c13-9d61-ec395b754f23" providerId="ADAL" clId="{A9E768B7-D5E8-40DF-A4AE-45EA8956D8B7}" dt="2026-02-04T12:33:59.361" v="639" actId="478"/>
            <ac:spMkLst>
              <pc:docMk/>
              <pc:sldMasterMk cId="180102155" sldId="2147483686"/>
              <pc:sldLayoutMk cId="562220737" sldId="2147483726"/>
              <ac:spMk id="20" creationId="{A1CC9DD9-EA59-C024-99BB-6B818AA85CF6}"/>
            </ac:spMkLst>
          </pc:spChg>
          <pc:spChg chg="add mod">
            <ac:chgData name="Niamh Courtaux" userId="9d3a79ee-1f51-4c13-9d61-ec395b754f23" providerId="ADAL" clId="{A9E768B7-D5E8-40DF-A4AE-45EA8956D8B7}" dt="2026-02-04T12:34:00.939" v="640" actId="14100"/>
            <ac:spMkLst>
              <pc:docMk/>
              <pc:sldMasterMk cId="180102155" sldId="2147483686"/>
              <pc:sldLayoutMk cId="562220737" sldId="2147483726"/>
              <ac:spMk id="21" creationId="{D8C32C01-B8DA-013C-AB96-52EE25180A98}"/>
            </ac:spMkLst>
          </pc:spChg>
          <pc:spChg chg="add del mod">
            <ac:chgData name="Niamh Courtaux" userId="9d3a79ee-1f51-4c13-9d61-ec395b754f23" providerId="ADAL" clId="{A9E768B7-D5E8-40DF-A4AE-45EA8956D8B7}" dt="2026-02-04T12:34:01.617" v="641" actId="478"/>
            <ac:spMkLst>
              <pc:docMk/>
              <pc:sldMasterMk cId="180102155" sldId="2147483686"/>
              <pc:sldLayoutMk cId="562220737" sldId="2147483726"/>
              <ac:spMk id="22" creationId="{A5336DBF-9EA7-188F-3EE9-114070CEBD2F}"/>
            </ac:spMkLst>
          </pc:spChg>
          <pc:spChg chg="del mod">
            <ac:chgData name="Niamh Courtaux" userId="9d3a79ee-1f51-4c13-9d61-ec395b754f23" providerId="ADAL" clId="{A9E768B7-D5E8-40DF-A4AE-45EA8956D8B7}" dt="2026-02-04T11:29:46.561" v="351" actId="478"/>
            <ac:spMkLst>
              <pc:docMk/>
              <pc:sldMasterMk cId="180102155" sldId="2147483686"/>
              <pc:sldLayoutMk cId="562220737" sldId="2147483726"/>
              <ac:spMk id="23" creationId="{59A27EB2-A064-162A-7B8A-9A4E8C70EADC}"/>
            </ac:spMkLst>
          </pc:spChg>
          <pc:spChg chg="add mod">
            <ac:chgData name="Niamh Courtaux" userId="9d3a79ee-1f51-4c13-9d61-ec395b754f23" providerId="ADAL" clId="{A9E768B7-D5E8-40DF-A4AE-45EA8956D8B7}" dt="2026-02-04T12:34:04.078" v="642" actId="14100"/>
            <ac:spMkLst>
              <pc:docMk/>
              <pc:sldMasterMk cId="180102155" sldId="2147483686"/>
              <pc:sldLayoutMk cId="562220737" sldId="2147483726"/>
              <ac:spMk id="24" creationId="{B6B95A65-D3DF-DFA0-0652-B99C47BCFBCF}"/>
            </ac:spMkLst>
          </pc:spChg>
          <pc:cxnChg chg="mod">
            <ac:chgData name="Niamh Courtaux" userId="9d3a79ee-1f51-4c13-9d61-ec395b754f23" providerId="ADAL" clId="{A9E768B7-D5E8-40DF-A4AE-45EA8956D8B7}" dt="2026-02-03T15:12:20.248" v="26" actId="692"/>
            <ac:cxnSpMkLst>
              <pc:docMk/>
              <pc:sldMasterMk cId="180102155" sldId="2147483686"/>
              <pc:sldLayoutMk cId="562220737" sldId="2147483726"/>
              <ac:cxnSpMk id="8" creationId="{93ED82A0-4FC7-30EF-5A0A-F3FB2040B723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4T13:30:35.364" v="801" actId="242"/>
          <pc:sldLayoutMkLst>
            <pc:docMk/>
            <pc:sldMasterMk cId="180102155" sldId="2147483686"/>
            <pc:sldLayoutMk cId="3604514774" sldId="2147483727"/>
          </pc:sldLayoutMkLst>
          <pc:spChg chg="del mod">
            <ac:chgData name="Niamh Courtaux" userId="9d3a79ee-1f51-4c13-9d61-ec395b754f23" providerId="ADAL" clId="{A9E768B7-D5E8-40DF-A4AE-45EA8956D8B7}" dt="2026-02-04T11:29:24.256" v="343" actId="478"/>
            <ac:spMkLst>
              <pc:docMk/>
              <pc:sldMasterMk cId="180102155" sldId="2147483686"/>
              <pc:sldLayoutMk cId="3604514774" sldId="2147483727"/>
              <ac:spMk id="2" creationId="{9701F429-04B8-E8AD-734A-429985D36ED8}"/>
            </ac:spMkLst>
          </pc:spChg>
          <pc:spChg chg="del mod">
            <ac:chgData name="Niamh Courtaux" userId="9d3a79ee-1f51-4c13-9d61-ec395b754f23" providerId="ADAL" clId="{A9E768B7-D5E8-40DF-A4AE-45EA8956D8B7}" dt="2026-02-04T11:29:13.175" v="337" actId="478"/>
            <ac:spMkLst>
              <pc:docMk/>
              <pc:sldMasterMk cId="180102155" sldId="2147483686"/>
              <pc:sldLayoutMk cId="3604514774" sldId="2147483727"/>
              <ac:spMk id="3" creationId="{64994A5B-51FF-59EB-41EE-3BA2AFCFEFD4}"/>
            </ac:spMkLst>
          </pc:spChg>
          <pc:spChg chg="del mod">
            <ac:chgData name="Niamh Courtaux" userId="9d3a79ee-1f51-4c13-9d61-ec395b754f23" providerId="ADAL" clId="{A9E768B7-D5E8-40DF-A4AE-45EA8956D8B7}" dt="2026-02-04T11:29:17.768" v="340" actId="478"/>
            <ac:spMkLst>
              <pc:docMk/>
              <pc:sldMasterMk cId="180102155" sldId="2147483686"/>
              <pc:sldLayoutMk cId="3604514774" sldId="2147483727"/>
              <ac:spMk id="4" creationId="{C4F3D9B3-5626-E68F-12EE-7DCA75782105}"/>
            </ac:spMkLst>
          </pc:spChg>
          <pc:spChg chg="del mod">
            <ac:chgData name="Niamh Courtaux" userId="9d3a79ee-1f51-4c13-9d61-ec395b754f23" providerId="ADAL" clId="{A9E768B7-D5E8-40DF-A4AE-45EA8956D8B7}" dt="2026-02-04T11:29:24.256" v="343" actId="478"/>
            <ac:spMkLst>
              <pc:docMk/>
              <pc:sldMasterMk cId="180102155" sldId="2147483686"/>
              <pc:sldLayoutMk cId="3604514774" sldId="2147483727"/>
              <ac:spMk id="5" creationId="{521B2532-8207-9FA8-580F-B818E88BEBAE}"/>
            </ac:spMkLst>
          </pc:spChg>
          <pc:spChg chg="mod">
            <ac:chgData name="Niamh Courtaux" userId="9d3a79ee-1f51-4c13-9d61-ec395b754f23" providerId="ADAL" clId="{A9E768B7-D5E8-40DF-A4AE-45EA8956D8B7}" dt="2026-02-03T15:12:02.911" v="23" actId="207"/>
            <ac:spMkLst>
              <pc:docMk/>
              <pc:sldMasterMk cId="180102155" sldId="2147483686"/>
              <pc:sldLayoutMk cId="3604514774" sldId="2147483727"/>
              <ac:spMk id="6" creationId="{AA3C6FDB-E18F-5F7E-F367-7B943F8CBDDA}"/>
            </ac:spMkLst>
          </pc:spChg>
          <pc:spChg chg="mod">
            <ac:chgData name="Niamh Courtaux" userId="9d3a79ee-1f51-4c13-9d61-ec395b754f23" providerId="ADAL" clId="{A9E768B7-D5E8-40DF-A4AE-45EA8956D8B7}" dt="2026-02-03T15:12:02.911" v="23" actId="207"/>
            <ac:spMkLst>
              <pc:docMk/>
              <pc:sldMasterMk cId="180102155" sldId="2147483686"/>
              <pc:sldLayoutMk cId="3604514774" sldId="2147483727"/>
              <ac:spMk id="7" creationId="{97B76412-9544-ADE4-51E2-313893629F13}"/>
            </ac:spMkLst>
          </pc:spChg>
          <pc:spChg chg="add del mod">
            <ac:chgData name="Niamh Courtaux" userId="9d3a79ee-1f51-4c13-9d61-ec395b754f23" providerId="ADAL" clId="{A9E768B7-D5E8-40DF-A4AE-45EA8956D8B7}" dt="2026-02-04T11:29:11.919" v="336" actId="21"/>
            <ac:spMkLst>
              <pc:docMk/>
              <pc:sldMasterMk cId="180102155" sldId="2147483686"/>
              <pc:sldLayoutMk cId="3604514774" sldId="2147483727"/>
              <ac:spMk id="9" creationId="{1AF63018-D65F-34C4-3D84-8489CE84D8ED}"/>
            </ac:spMkLst>
          </pc:spChg>
          <pc:spChg chg="del mod">
            <ac:chgData name="Niamh Courtaux" userId="9d3a79ee-1f51-4c13-9d61-ec395b754f23" providerId="ADAL" clId="{A9E768B7-D5E8-40DF-A4AE-45EA8956D8B7}" dt="2026-02-04T11:29:17.768" v="340" actId="478"/>
            <ac:spMkLst>
              <pc:docMk/>
              <pc:sldMasterMk cId="180102155" sldId="2147483686"/>
              <pc:sldLayoutMk cId="3604514774" sldId="2147483727"/>
              <ac:spMk id="10" creationId="{88F18D20-845F-1F9D-C710-5C0AFD17C5FD}"/>
            </ac:spMkLst>
          </pc:spChg>
          <pc:spChg chg="add del mod">
            <ac:chgData name="Niamh Courtaux" userId="9d3a79ee-1f51-4c13-9d61-ec395b754f23" providerId="ADAL" clId="{A9E768B7-D5E8-40DF-A4AE-45EA8956D8B7}" dt="2026-02-04T11:29:11.919" v="336" actId="21"/>
            <ac:spMkLst>
              <pc:docMk/>
              <pc:sldMasterMk cId="180102155" sldId="2147483686"/>
              <pc:sldLayoutMk cId="3604514774" sldId="2147483727"/>
              <ac:spMk id="12" creationId="{13347390-1CD1-EF2F-1FD1-C73313359341}"/>
            </ac:spMkLst>
          </pc:spChg>
          <pc:spChg chg="add del mod">
            <ac:chgData name="Niamh Courtaux" userId="9d3a79ee-1f51-4c13-9d61-ec395b754f23" providerId="ADAL" clId="{A9E768B7-D5E8-40DF-A4AE-45EA8956D8B7}" dt="2026-02-04T12:33:45.656" v="627" actId="478"/>
            <ac:spMkLst>
              <pc:docMk/>
              <pc:sldMasterMk cId="180102155" sldId="2147483686"/>
              <pc:sldLayoutMk cId="3604514774" sldId="2147483727"/>
              <ac:spMk id="13" creationId="{1AF63018-D65F-34C4-3D84-8489CE84D8ED}"/>
            </ac:spMkLst>
          </pc:spChg>
          <pc:spChg chg="mod">
            <ac:chgData name="Niamh Courtaux" userId="9d3a79ee-1f51-4c13-9d61-ec395b754f23" providerId="ADAL" clId="{A9E768B7-D5E8-40DF-A4AE-45EA8956D8B7}" dt="2026-02-04T13:30:35.364" v="801" actId="242"/>
            <ac:spMkLst>
              <pc:docMk/>
              <pc:sldMasterMk cId="180102155" sldId="2147483686"/>
              <pc:sldLayoutMk cId="3604514774" sldId="2147483727"/>
              <ac:spMk id="14" creationId="{7E7DB6EA-42B4-116E-1A63-28AB63A9BF99}"/>
            </ac:spMkLst>
          </pc:spChg>
          <pc:spChg chg="add mod">
            <ac:chgData name="Niamh Courtaux" userId="9d3a79ee-1f51-4c13-9d61-ec395b754f23" providerId="ADAL" clId="{A9E768B7-D5E8-40DF-A4AE-45EA8956D8B7}" dt="2026-02-04T12:33:47.234" v="628" actId="14100"/>
            <ac:spMkLst>
              <pc:docMk/>
              <pc:sldMasterMk cId="180102155" sldId="2147483686"/>
              <pc:sldLayoutMk cId="3604514774" sldId="2147483727"/>
              <ac:spMk id="15" creationId="{13347390-1CD1-EF2F-1FD1-C73313359341}"/>
            </ac:spMkLst>
          </pc:spChg>
          <pc:spChg chg="del mod">
            <ac:chgData name="Niamh Courtaux" userId="9d3a79ee-1f51-4c13-9d61-ec395b754f23" providerId="ADAL" clId="{A9E768B7-D5E8-40DF-A4AE-45EA8956D8B7}" dt="2026-02-04T11:29:13.903" v="338" actId="478"/>
            <ac:spMkLst>
              <pc:docMk/>
              <pc:sldMasterMk cId="180102155" sldId="2147483686"/>
              <pc:sldLayoutMk cId="3604514774" sldId="2147483727"/>
              <ac:spMk id="16" creationId="{CCCA2144-F1EC-5FE2-33C3-B9B6F3924E73}"/>
            </ac:spMkLst>
          </pc:spChg>
          <pc:spChg chg="add del mod">
            <ac:chgData name="Niamh Courtaux" userId="9d3a79ee-1f51-4c13-9d61-ec395b754f23" providerId="ADAL" clId="{A9E768B7-D5E8-40DF-A4AE-45EA8956D8B7}" dt="2026-02-04T12:33:47.970" v="629" actId="478"/>
            <ac:spMkLst>
              <pc:docMk/>
              <pc:sldMasterMk cId="180102155" sldId="2147483686"/>
              <pc:sldLayoutMk cId="3604514774" sldId="2147483727"/>
              <ac:spMk id="17" creationId="{8F34338C-8022-6D5E-CCD2-E3F6CBE0A8C3}"/>
            </ac:spMkLst>
          </pc:spChg>
          <pc:spChg chg="add mod">
            <ac:chgData name="Niamh Courtaux" userId="9d3a79ee-1f51-4c13-9d61-ec395b754f23" providerId="ADAL" clId="{A9E768B7-D5E8-40DF-A4AE-45EA8956D8B7}" dt="2026-02-04T12:33:49.485" v="630" actId="14100"/>
            <ac:spMkLst>
              <pc:docMk/>
              <pc:sldMasterMk cId="180102155" sldId="2147483686"/>
              <pc:sldLayoutMk cId="3604514774" sldId="2147483727"/>
              <ac:spMk id="18" creationId="{B45CE02A-5452-1B6B-6CBF-2468FE9CFCC5}"/>
            </ac:spMkLst>
          </pc:spChg>
          <pc:spChg chg="add del mod">
            <ac:chgData name="Niamh Courtaux" userId="9d3a79ee-1f51-4c13-9d61-ec395b754f23" providerId="ADAL" clId="{A9E768B7-D5E8-40DF-A4AE-45EA8956D8B7}" dt="2026-02-04T12:33:50.186" v="631" actId="478"/>
            <ac:spMkLst>
              <pc:docMk/>
              <pc:sldMasterMk cId="180102155" sldId="2147483686"/>
              <pc:sldLayoutMk cId="3604514774" sldId="2147483727"/>
              <ac:spMk id="19" creationId="{3EAE3B9F-1CD7-048E-F641-A34D346F75DA}"/>
            </ac:spMkLst>
          </pc:spChg>
          <pc:spChg chg="add mod">
            <ac:chgData name="Niamh Courtaux" userId="9d3a79ee-1f51-4c13-9d61-ec395b754f23" providerId="ADAL" clId="{A9E768B7-D5E8-40DF-A4AE-45EA8956D8B7}" dt="2026-02-04T12:33:51.452" v="632" actId="14100"/>
            <ac:spMkLst>
              <pc:docMk/>
              <pc:sldMasterMk cId="180102155" sldId="2147483686"/>
              <pc:sldLayoutMk cId="3604514774" sldId="2147483727"/>
              <ac:spMk id="20" creationId="{E2705426-5A04-CC75-CE0B-B3FFEE2D447E}"/>
            </ac:spMkLst>
          </pc:spChg>
          <pc:cxnChg chg="mod">
            <ac:chgData name="Niamh Courtaux" userId="9d3a79ee-1f51-4c13-9d61-ec395b754f23" providerId="ADAL" clId="{A9E768B7-D5E8-40DF-A4AE-45EA8956D8B7}" dt="2026-02-03T15:12:06.505" v="24" actId="692"/>
            <ac:cxnSpMkLst>
              <pc:docMk/>
              <pc:sldMasterMk cId="180102155" sldId="2147483686"/>
              <pc:sldLayoutMk cId="3604514774" sldId="2147483727"/>
              <ac:cxnSpMk id="8" creationId="{93ED82A0-4FC7-30EF-5A0A-F3FB2040B723}"/>
            </ac:cxnSpMkLst>
          </pc:cxnChg>
        </pc:sldLayoutChg>
        <pc:sldLayoutChg chg="addSp delSp modSp add mod modTransition">
          <pc:chgData name="Niamh Courtaux" userId="9d3a79ee-1f51-4c13-9d61-ec395b754f23" providerId="ADAL" clId="{A9E768B7-D5E8-40DF-A4AE-45EA8956D8B7}" dt="2026-02-04T12:34:39.110" v="663" actId="14100"/>
          <pc:sldLayoutMkLst>
            <pc:docMk/>
            <pc:sldMasterMk cId="180102155" sldId="2147483686"/>
            <pc:sldLayoutMk cId="1840039691" sldId="2147483728"/>
          </pc:sldLayoutMkLst>
          <pc:spChg chg="add del mod">
            <ac:chgData name="Niamh Courtaux" userId="9d3a79ee-1f51-4c13-9d61-ec395b754f23" providerId="ADAL" clId="{A9E768B7-D5E8-40DF-A4AE-45EA8956D8B7}" dt="2026-02-04T12:34:31.002" v="658" actId="478"/>
            <ac:spMkLst>
              <pc:docMk/>
              <pc:sldMasterMk cId="180102155" sldId="2147483686"/>
              <pc:sldLayoutMk cId="1840039691" sldId="2147483728"/>
              <ac:spMk id="2" creationId="{9EFA80A2-69D9-6F69-C605-1AEB5218C1CD}"/>
            </ac:spMkLst>
          </pc:spChg>
          <pc:spChg chg="del">
            <ac:chgData name="Niamh Courtaux" userId="9d3a79ee-1f51-4c13-9d61-ec395b754f23" providerId="ADAL" clId="{A9E768B7-D5E8-40DF-A4AE-45EA8956D8B7}" dt="2026-02-04T11:31:44.362" v="382" actId="478"/>
            <ac:spMkLst>
              <pc:docMk/>
              <pc:sldMasterMk cId="180102155" sldId="2147483686"/>
              <pc:sldLayoutMk cId="1840039691" sldId="2147483728"/>
              <ac:spMk id="3" creationId="{FDFF47FE-A9BD-0993-05A7-D7EB6F58A0BA}"/>
            </ac:spMkLst>
          </pc:spChg>
          <pc:spChg chg="del mod">
            <ac:chgData name="Niamh Courtaux" userId="9d3a79ee-1f51-4c13-9d61-ec395b754f23" providerId="ADAL" clId="{A9E768B7-D5E8-40DF-A4AE-45EA8956D8B7}" dt="2026-02-04T11:31:57.756" v="388" actId="478"/>
            <ac:spMkLst>
              <pc:docMk/>
              <pc:sldMasterMk cId="180102155" sldId="2147483686"/>
              <pc:sldLayoutMk cId="1840039691" sldId="2147483728"/>
              <ac:spMk id="4" creationId="{98547DB1-DB6B-4AD2-D852-F17429329B94}"/>
            </ac:spMkLst>
          </pc:spChg>
          <pc:spChg chg="del">
            <ac:chgData name="Niamh Courtaux" userId="9d3a79ee-1f51-4c13-9d61-ec395b754f23" providerId="ADAL" clId="{A9E768B7-D5E8-40DF-A4AE-45EA8956D8B7}" dt="2026-02-04T11:31:44.362" v="382" actId="478"/>
            <ac:spMkLst>
              <pc:docMk/>
              <pc:sldMasterMk cId="180102155" sldId="2147483686"/>
              <pc:sldLayoutMk cId="1840039691" sldId="2147483728"/>
              <ac:spMk id="5" creationId="{076E8902-5C60-0E61-9799-340F256F2FD3}"/>
            </ac:spMkLst>
          </pc:spChg>
          <pc:spChg chg="add mod">
            <ac:chgData name="Niamh Courtaux" userId="9d3a79ee-1f51-4c13-9d61-ec395b754f23" providerId="ADAL" clId="{A9E768B7-D5E8-40DF-A4AE-45EA8956D8B7}" dt="2026-02-04T12:34:32.718" v="659" actId="14100"/>
            <ac:spMkLst>
              <pc:docMk/>
              <pc:sldMasterMk cId="180102155" sldId="2147483686"/>
              <pc:sldLayoutMk cId="1840039691" sldId="2147483728"/>
              <ac:spMk id="8" creationId="{0C89117D-6901-8E51-C2C1-188F59D6C479}"/>
            </ac:spMkLst>
          </pc:spChg>
          <pc:spChg chg="add del mod">
            <ac:chgData name="Niamh Courtaux" userId="9d3a79ee-1f51-4c13-9d61-ec395b754f23" providerId="ADAL" clId="{A9E768B7-D5E8-40DF-A4AE-45EA8956D8B7}" dt="2026-02-04T11:31:54.067" v="387" actId="21"/>
            <ac:spMkLst>
              <pc:docMk/>
              <pc:sldMasterMk cId="180102155" sldId="2147483686"/>
              <pc:sldLayoutMk cId="1840039691" sldId="2147483728"/>
              <ac:spMk id="9" creationId="{910C04B6-BDE4-F5EF-A547-DB8307600782}"/>
            </ac:spMkLst>
          </pc:spChg>
          <pc:spChg chg="del mod">
            <ac:chgData name="Niamh Courtaux" userId="9d3a79ee-1f51-4c13-9d61-ec395b754f23" providerId="ADAL" clId="{A9E768B7-D5E8-40DF-A4AE-45EA8956D8B7}" dt="2026-02-04T11:31:57.756" v="388" actId="478"/>
            <ac:spMkLst>
              <pc:docMk/>
              <pc:sldMasterMk cId="180102155" sldId="2147483686"/>
              <pc:sldLayoutMk cId="1840039691" sldId="2147483728"/>
              <ac:spMk id="11" creationId="{D6B650A8-C4A4-28AF-40FF-4E52F999843F}"/>
            </ac:spMkLst>
          </pc:spChg>
          <pc:spChg chg="add del mod">
            <ac:chgData name="Niamh Courtaux" userId="9d3a79ee-1f51-4c13-9d61-ec395b754f23" providerId="ADAL" clId="{A9E768B7-D5E8-40DF-A4AE-45EA8956D8B7}" dt="2026-02-04T11:31:54.067" v="387" actId="21"/>
            <ac:spMkLst>
              <pc:docMk/>
              <pc:sldMasterMk cId="180102155" sldId="2147483686"/>
              <pc:sldLayoutMk cId="1840039691" sldId="2147483728"/>
              <ac:spMk id="12" creationId="{0A5CEAFC-6641-3894-BCE9-2EA1C7C574BF}"/>
            </ac:spMkLst>
          </pc:spChg>
          <pc:spChg chg="add del mod">
            <ac:chgData name="Niamh Courtaux" userId="9d3a79ee-1f51-4c13-9d61-ec395b754f23" providerId="ADAL" clId="{A9E768B7-D5E8-40DF-A4AE-45EA8956D8B7}" dt="2026-02-04T12:34:36.502" v="662" actId="478"/>
            <ac:spMkLst>
              <pc:docMk/>
              <pc:sldMasterMk cId="180102155" sldId="2147483686"/>
              <pc:sldLayoutMk cId="1840039691" sldId="2147483728"/>
              <ac:spMk id="13" creationId="{910C04B6-BDE4-F5EF-A547-DB8307600782}"/>
            </ac:spMkLst>
          </pc:spChg>
          <pc:spChg chg="add mod">
            <ac:chgData name="Niamh Courtaux" userId="9d3a79ee-1f51-4c13-9d61-ec395b754f23" providerId="ADAL" clId="{A9E768B7-D5E8-40DF-A4AE-45EA8956D8B7}" dt="2026-02-04T12:34:39.110" v="663" actId="14100"/>
            <ac:spMkLst>
              <pc:docMk/>
              <pc:sldMasterMk cId="180102155" sldId="2147483686"/>
              <pc:sldLayoutMk cId="1840039691" sldId="2147483728"/>
              <ac:spMk id="14" creationId="{0A5CEAFC-6641-3894-BCE9-2EA1C7C574BF}"/>
            </ac:spMkLst>
          </pc:spChg>
          <pc:picChg chg="add del">
            <ac:chgData name="Niamh Courtaux" userId="9d3a79ee-1f51-4c13-9d61-ec395b754f23" providerId="ADAL" clId="{A9E768B7-D5E8-40DF-A4AE-45EA8956D8B7}" dt="2026-02-04T12:34:34.403" v="661" actId="478"/>
            <ac:picMkLst>
              <pc:docMk/>
              <pc:sldMasterMk cId="180102155" sldId="2147483686"/>
              <pc:sldLayoutMk cId="1840039691" sldId="2147483728"/>
              <ac:picMk id="7" creationId="{D4ADE231-3EBE-17BC-1C81-FA4CA7B1839E}"/>
            </ac:picMkLst>
          </pc:picChg>
        </pc:sldLayoutChg>
      </pc:sldMasterChg>
      <pc:sldMasterChg chg="addSp delSp modSp mod setBg modSldLayout">
        <pc:chgData name="Niamh Courtaux" userId="9d3a79ee-1f51-4c13-9d61-ec395b754f23" providerId="ADAL" clId="{A9E768B7-D5E8-40DF-A4AE-45EA8956D8B7}" dt="2026-02-04T13:32:18.363" v="813" actId="242"/>
        <pc:sldMasterMkLst>
          <pc:docMk/>
          <pc:sldMasterMk cId="1183394428" sldId="2147483711"/>
        </pc:sldMasterMkLst>
        <pc:spChg chg="mod">
          <ac:chgData name="Niamh Courtaux" userId="9d3a79ee-1f51-4c13-9d61-ec395b754f23" providerId="ADAL" clId="{A9E768B7-D5E8-40DF-A4AE-45EA8956D8B7}" dt="2026-02-03T15:22:20.722" v="103" actId="207"/>
          <ac:spMkLst>
            <pc:docMk/>
            <pc:sldMasterMk cId="1183394428" sldId="2147483711"/>
            <ac:spMk id="2" creationId="{F64C7C0E-4C9B-471F-9522-EEA07424969F}"/>
          </ac:spMkLst>
        </pc:spChg>
        <pc:spChg chg="mod">
          <ac:chgData name="Niamh Courtaux" userId="9d3a79ee-1f51-4c13-9d61-ec395b754f23" providerId="ADAL" clId="{A9E768B7-D5E8-40DF-A4AE-45EA8956D8B7}" dt="2026-02-03T15:22:20.722" v="103" actId="207"/>
          <ac:spMkLst>
            <pc:docMk/>
            <pc:sldMasterMk cId="1183394428" sldId="2147483711"/>
            <ac:spMk id="3" creationId="{E458D70A-2FDD-8DB9-417A-0A25A4615C2B}"/>
          </ac:spMkLst>
        </pc:spChg>
        <pc:spChg chg="mod">
          <ac:chgData name="Niamh Courtaux" userId="9d3a79ee-1f51-4c13-9d61-ec395b754f23" providerId="ADAL" clId="{A9E768B7-D5E8-40DF-A4AE-45EA8956D8B7}" dt="2026-02-03T15:22:20.722" v="103" actId="207"/>
          <ac:spMkLst>
            <pc:docMk/>
            <pc:sldMasterMk cId="1183394428" sldId="2147483711"/>
            <ac:spMk id="4" creationId="{C548CC36-BD19-2FA7-7175-F08363009FD5}"/>
          </ac:spMkLst>
        </pc:spChg>
        <pc:spChg chg="add mod">
          <ac:chgData name="Niamh Courtaux" userId="9d3a79ee-1f51-4c13-9d61-ec395b754f23" providerId="ADAL" clId="{A9E768B7-D5E8-40DF-A4AE-45EA8956D8B7}" dt="2026-02-04T13:09:18.408" v="746"/>
          <ac:spMkLst>
            <pc:docMk/>
            <pc:sldMasterMk cId="1183394428" sldId="2147483711"/>
            <ac:spMk id="6" creationId="{48F1BDF3-F4D0-7CC3-7F2D-50FE72BCE854}"/>
          </ac:spMkLst>
        </pc:spChg>
        <pc:spChg chg="mod">
          <ac:chgData name="Niamh Courtaux" userId="9d3a79ee-1f51-4c13-9d61-ec395b754f23" providerId="ADAL" clId="{A9E768B7-D5E8-40DF-A4AE-45EA8956D8B7}" dt="2026-02-04T13:32:09.937" v="811" actId="242"/>
          <ac:spMkLst>
            <pc:docMk/>
            <pc:sldMasterMk cId="1183394428" sldId="2147483711"/>
            <ac:spMk id="9" creationId="{C5C7983F-DF01-22E7-7E2E-F8D338F7D726}"/>
          </ac:spMkLst>
        </pc:spChg>
        <pc:spChg chg="del mod">
          <ac:chgData name="Niamh Courtaux" userId="9d3a79ee-1f51-4c13-9d61-ec395b754f23" providerId="ADAL" clId="{A9E768B7-D5E8-40DF-A4AE-45EA8956D8B7}" dt="2026-02-04T13:09:18.169" v="745" actId="478"/>
          <ac:spMkLst>
            <pc:docMk/>
            <pc:sldMasterMk cId="1183394428" sldId="2147483711"/>
            <ac:spMk id="10" creationId="{A43968E2-B3A0-58A1-DA5F-C979BC6546D7}"/>
          </ac:spMkLst>
        </pc:spChg>
        <pc:cxnChg chg="mod">
          <ac:chgData name="Niamh Courtaux" userId="9d3a79ee-1f51-4c13-9d61-ec395b754f23" providerId="ADAL" clId="{A9E768B7-D5E8-40DF-A4AE-45EA8956D8B7}" dt="2026-02-03T15:23:40.430" v="140" actId="692"/>
          <ac:cxnSpMkLst>
            <pc:docMk/>
            <pc:sldMasterMk cId="1183394428" sldId="2147483711"/>
            <ac:cxnSpMk id="5" creationId="{218977F5-3A4A-2C4B-EF69-C84FCFCEEC04}"/>
          </ac:cxnSpMkLst>
        </pc:cxnChg>
        <pc:sldLayoutChg chg="modSp mod">
          <pc:chgData name="Niamh Courtaux" userId="9d3a79ee-1f51-4c13-9d61-ec395b754f23" providerId="ADAL" clId="{A9E768B7-D5E8-40DF-A4AE-45EA8956D8B7}" dt="2026-02-03T15:23:41.914" v="148" actId="14826"/>
          <pc:sldLayoutMkLst>
            <pc:docMk/>
            <pc:sldMasterMk cId="1183394428" sldId="2147483711"/>
            <pc:sldLayoutMk cId="969873938" sldId="2147483668"/>
          </pc:sldLayoutMkLst>
          <pc:spChg chg="mod">
            <ac:chgData name="Niamh Courtaux" userId="9d3a79ee-1f51-4c13-9d61-ec395b754f23" providerId="ADAL" clId="{A9E768B7-D5E8-40DF-A4AE-45EA8956D8B7}" dt="2026-02-03T15:23:41.763" v="147" actId="207"/>
            <ac:spMkLst>
              <pc:docMk/>
              <pc:sldMasterMk cId="1183394428" sldId="2147483711"/>
              <pc:sldLayoutMk cId="969873938" sldId="2147483668"/>
              <ac:spMk id="2" creationId="{5780F092-702B-39E8-C646-EF6EBE931185}"/>
            </ac:spMkLst>
          </pc:spChg>
          <pc:spChg chg="mod">
            <ac:chgData name="Niamh Courtaux" userId="9d3a79ee-1f51-4c13-9d61-ec395b754f23" providerId="ADAL" clId="{A9E768B7-D5E8-40DF-A4AE-45EA8956D8B7}" dt="2026-02-03T15:23:41.763" v="147" actId="207"/>
            <ac:spMkLst>
              <pc:docMk/>
              <pc:sldMasterMk cId="1183394428" sldId="2147483711"/>
              <pc:sldLayoutMk cId="969873938" sldId="2147483668"/>
              <ac:spMk id="7" creationId="{D5FEE1A1-45BF-F87E-5A3D-C381C3142213}"/>
            </ac:spMkLst>
          </pc:spChg>
          <pc:picChg chg="mod">
            <ac:chgData name="Niamh Courtaux" userId="9d3a79ee-1f51-4c13-9d61-ec395b754f23" providerId="ADAL" clId="{A9E768B7-D5E8-40DF-A4AE-45EA8956D8B7}" dt="2026-02-03T15:23:41.914" v="148" actId="14826"/>
            <ac:picMkLst>
              <pc:docMk/>
              <pc:sldMasterMk cId="1183394428" sldId="2147483711"/>
              <pc:sldLayoutMk cId="969873938" sldId="2147483668"/>
              <ac:picMk id="9" creationId="{47A14B32-80D2-9533-FC63-58C9160A2D5B}"/>
            </ac:picMkLst>
          </pc:picChg>
        </pc:sldLayoutChg>
        <pc:sldLayoutChg chg="addSp delSp modSp mod">
          <pc:chgData name="Niamh Courtaux" userId="9d3a79ee-1f51-4c13-9d61-ec395b754f23" providerId="ADAL" clId="{A9E768B7-D5E8-40DF-A4AE-45EA8956D8B7}" dt="2026-02-04T13:32:14.326" v="812" actId="242"/>
          <pc:sldLayoutMkLst>
            <pc:docMk/>
            <pc:sldMasterMk cId="1183394428" sldId="2147483711"/>
            <pc:sldLayoutMk cId="4214279964" sldId="2147483712"/>
          </pc:sldLayoutMkLst>
          <pc:spChg chg="mod">
            <ac:chgData name="Niamh Courtaux" userId="9d3a79ee-1f51-4c13-9d61-ec395b754f23" providerId="ADAL" clId="{A9E768B7-D5E8-40DF-A4AE-45EA8956D8B7}" dt="2026-02-03T15:25:23.014" v="159" actId="207"/>
            <ac:spMkLst>
              <pc:docMk/>
              <pc:sldMasterMk cId="1183394428" sldId="2147483711"/>
              <pc:sldLayoutMk cId="4214279964" sldId="2147483712"/>
              <ac:spMk id="3" creationId="{329DA618-549A-A4EC-448E-C9B8F7850E52}"/>
            </ac:spMkLst>
          </pc:spChg>
          <pc:spChg chg="mod">
            <ac:chgData name="Niamh Courtaux" userId="9d3a79ee-1f51-4c13-9d61-ec395b754f23" providerId="ADAL" clId="{A9E768B7-D5E8-40DF-A4AE-45EA8956D8B7}" dt="2026-02-04T13:32:14.326" v="812" actId="242"/>
            <ac:spMkLst>
              <pc:docMk/>
              <pc:sldMasterMk cId="1183394428" sldId="2147483711"/>
              <pc:sldLayoutMk cId="4214279964" sldId="2147483712"/>
              <ac:spMk id="7" creationId="{D61B4CD3-2DDC-DF36-AAAA-713C752EB5A7}"/>
            </ac:spMkLst>
          </pc:spChg>
          <pc:spChg chg="mod">
            <ac:chgData name="Niamh Courtaux" userId="9d3a79ee-1f51-4c13-9d61-ec395b754f23" providerId="ADAL" clId="{A9E768B7-D5E8-40DF-A4AE-45EA8956D8B7}" dt="2026-02-03T15:25:23.014" v="159" actId="207"/>
            <ac:spMkLst>
              <pc:docMk/>
              <pc:sldMasterMk cId="1183394428" sldId="2147483711"/>
              <pc:sldLayoutMk cId="4214279964" sldId="2147483712"/>
              <ac:spMk id="17" creationId="{9F29844C-4962-D32E-63B2-B58144DD794F}"/>
            </ac:spMkLst>
          </pc:spChg>
          <pc:spChg chg="mod">
            <ac:chgData name="Niamh Courtaux" userId="9d3a79ee-1f51-4c13-9d61-ec395b754f23" providerId="ADAL" clId="{A9E768B7-D5E8-40DF-A4AE-45EA8956D8B7}" dt="2026-02-03T15:25:23.014" v="159" actId="207"/>
            <ac:spMkLst>
              <pc:docMk/>
              <pc:sldMasterMk cId="1183394428" sldId="2147483711"/>
              <pc:sldLayoutMk cId="4214279964" sldId="2147483712"/>
              <ac:spMk id="18" creationId="{3BFF377B-B0DE-2C5A-D21E-3F069A65A543}"/>
            </ac:spMkLst>
          </pc:spChg>
          <pc:spChg chg="mod">
            <ac:chgData name="Niamh Courtaux" userId="9d3a79ee-1f51-4c13-9d61-ec395b754f23" providerId="ADAL" clId="{A9E768B7-D5E8-40DF-A4AE-45EA8956D8B7}" dt="2026-02-03T15:25:26.272" v="160" actId="207"/>
            <ac:spMkLst>
              <pc:docMk/>
              <pc:sldMasterMk cId="1183394428" sldId="2147483711"/>
              <pc:sldLayoutMk cId="4214279964" sldId="2147483712"/>
              <ac:spMk id="19" creationId="{CA10DFC4-3D23-A81A-A13F-7725B8C2CF75}"/>
            </ac:spMkLst>
          </pc:spChg>
          <pc:picChg chg="add mod ord">
            <ac:chgData name="Niamh Courtaux" userId="9d3a79ee-1f51-4c13-9d61-ec395b754f23" providerId="ADAL" clId="{A9E768B7-D5E8-40DF-A4AE-45EA8956D8B7}" dt="2026-02-03T15:23:40.865" v="142" actId="167"/>
            <ac:picMkLst>
              <pc:docMk/>
              <pc:sldMasterMk cId="1183394428" sldId="2147483711"/>
              <pc:sldLayoutMk cId="4214279964" sldId="2147483712"/>
              <ac:picMk id="6" creationId="{78341B99-A3F6-BCFD-DC62-B52C35A066F5}"/>
            </ac:picMkLst>
          </pc:picChg>
        </pc:sldLayoutChg>
        <pc:sldLayoutChg chg="addSp delSp modSp mod">
          <pc:chgData name="Niamh Courtaux" userId="9d3a79ee-1f51-4c13-9d61-ec395b754f23" providerId="ADAL" clId="{A9E768B7-D5E8-40DF-A4AE-45EA8956D8B7}" dt="2026-02-04T13:32:18.363" v="813" actId="242"/>
          <pc:sldLayoutMkLst>
            <pc:docMk/>
            <pc:sldMasterMk cId="1183394428" sldId="2147483711"/>
            <pc:sldLayoutMk cId="1555217136" sldId="2147483723"/>
          </pc:sldLayoutMkLst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2" creationId="{14C5D432-05E0-488F-A0BA-6486748717A8}"/>
            </ac:spMkLst>
          </pc:spChg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3" creationId="{329DA618-549A-A4EC-448E-C9B8F7850E52}"/>
            </ac:spMkLst>
          </pc:spChg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4" creationId="{EEAC5008-905E-1049-D3FB-6042CAF7F8AD}"/>
            </ac:spMkLst>
          </pc:spChg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5" creationId="{35EC59D0-AC82-C400-2AE3-D1F3687D00B7}"/>
            </ac:spMkLst>
          </pc:spChg>
          <pc:spChg chg="mod">
            <ac:chgData name="Niamh Courtaux" userId="9d3a79ee-1f51-4c13-9d61-ec395b754f23" providerId="ADAL" clId="{A9E768B7-D5E8-40DF-A4AE-45EA8956D8B7}" dt="2026-02-03T15:23:41.612" v="146" actId="207"/>
            <ac:spMkLst>
              <pc:docMk/>
              <pc:sldMasterMk cId="1183394428" sldId="2147483711"/>
              <pc:sldLayoutMk cId="1555217136" sldId="2147483723"/>
              <ac:spMk id="6" creationId="{C960F483-3BC3-F442-16B2-639FEFBD9468}"/>
            </ac:spMkLst>
          </pc:spChg>
          <pc:spChg chg="mod">
            <ac:chgData name="Niamh Courtaux" userId="9d3a79ee-1f51-4c13-9d61-ec395b754f23" providerId="ADAL" clId="{A9E768B7-D5E8-40DF-A4AE-45EA8956D8B7}" dt="2026-02-04T13:32:18.363" v="813" actId="242"/>
            <ac:spMkLst>
              <pc:docMk/>
              <pc:sldMasterMk cId="1183394428" sldId="2147483711"/>
              <pc:sldLayoutMk cId="1555217136" sldId="2147483723"/>
              <ac:spMk id="7" creationId="{D61B4CD3-2DDC-DF36-AAAA-713C752EB5A7}"/>
            </ac:spMkLst>
          </pc:spChg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17" creationId="{9F29844C-4962-D32E-63B2-B58144DD794F}"/>
            </ac:spMkLst>
          </pc:spChg>
          <pc:spChg chg="mod">
            <ac:chgData name="Niamh Courtaux" userId="9d3a79ee-1f51-4c13-9d61-ec395b754f23" providerId="ADAL" clId="{A9E768B7-D5E8-40DF-A4AE-45EA8956D8B7}" dt="2026-02-03T15:23:41.465" v="145" actId="207"/>
            <ac:spMkLst>
              <pc:docMk/>
              <pc:sldMasterMk cId="1183394428" sldId="2147483711"/>
              <pc:sldLayoutMk cId="1555217136" sldId="2147483723"/>
              <ac:spMk id="18" creationId="{3BFF377B-B0DE-2C5A-D21E-3F069A65A543}"/>
            </ac:spMkLst>
          </pc:spChg>
          <pc:spChg chg="mod">
            <ac:chgData name="Niamh Courtaux" userId="9d3a79ee-1f51-4c13-9d61-ec395b754f23" providerId="ADAL" clId="{A9E768B7-D5E8-40DF-A4AE-45EA8956D8B7}" dt="2026-02-03T15:23:41.612" v="146" actId="207"/>
            <ac:spMkLst>
              <pc:docMk/>
              <pc:sldMasterMk cId="1183394428" sldId="2147483711"/>
              <pc:sldLayoutMk cId="1555217136" sldId="2147483723"/>
              <ac:spMk id="19" creationId="{CA10DFC4-3D23-A81A-A13F-7725B8C2CF75}"/>
            </ac:spMkLst>
          </pc:spChg>
          <pc:picChg chg="add mod ord">
            <ac:chgData name="Niamh Courtaux" userId="9d3a79ee-1f51-4c13-9d61-ec395b754f23" providerId="ADAL" clId="{A9E768B7-D5E8-40DF-A4AE-45EA8956D8B7}" dt="2026-02-03T15:23:41.319" v="144" actId="167"/>
            <ac:picMkLst>
              <pc:docMk/>
              <pc:sldMasterMk cId="1183394428" sldId="2147483711"/>
              <pc:sldLayoutMk cId="1555217136" sldId="2147483723"/>
              <ac:picMk id="12" creationId="{6A7F3C63-763A-EF2E-4D10-721B589889D4}"/>
            </ac:picMkLst>
          </pc:picChg>
        </pc:sldLayoutChg>
      </pc:sldMasterChg>
      <pc:sldMasterChg chg="addSp modSp mod setBg addSldLayout modSldLayout sldLayoutOrd">
        <pc:chgData name="Niamh Courtaux" userId="9d3a79ee-1f51-4c13-9d61-ec395b754f23" providerId="ADAL" clId="{A9E768B7-D5E8-40DF-A4AE-45EA8956D8B7}" dt="2026-02-05T11:42:13.729" v="824"/>
        <pc:sldMasterMkLst>
          <pc:docMk/>
          <pc:sldMasterMk cId="3433472810" sldId="2147483734"/>
        </pc:sldMasterMkLst>
        <pc:spChg chg="add mod">
          <ac:chgData name="Niamh Courtaux" userId="9d3a79ee-1f51-4c13-9d61-ec395b754f23" providerId="ADAL" clId="{A9E768B7-D5E8-40DF-A4AE-45EA8956D8B7}" dt="2026-02-04T13:09:42.902" v="764" actId="404"/>
          <ac:spMkLst>
            <pc:docMk/>
            <pc:sldMasterMk cId="3433472810" sldId="2147483734"/>
            <ac:spMk id="2" creationId="{B6A6C17D-EE0B-0787-A7A7-67D97E463DD6}"/>
          </ac:spMkLst>
        </pc:spChg>
        <pc:spChg chg="mod">
          <ac:chgData name="Niamh Courtaux" userId="9d3a79ee-1f51-4c13-9d61-ec395b754f23" providerId="ADAL" clId="{A9E768B7-D5E8-40DF-A4AE-45EA8956D8B7}" dt="2026-02-04T13:31:10.470" v="807" actId="242"/>
          <ac:spMkLst>
            <pc:docMk/>
            <pc:sldMasterMk cId="3433472810" sldId="2147483734"/>
            <ac:spMk id="8" creationId="{CD625814-348A-E187-D07A-4F5AD6784F1A}"/>
          </ac:spMkLst>
        </pc:spChg>
        <pc:sldLayoutChg chg="addSp delSp modSp mod ord">
          <pc:chgData name="Niamh Courtaux" userId="9d3a79ee-1f51-4c13-9d61-ec395b754f23" providerId="ADAL" clId="{A9E768B7-D5E8-40DF-A4AE-45EA8956D8B7}" dt="2026-02-04T12:36:06.726" v="684"/>
          <pc:sldLayoutMkLst>
            <pc:docMk/>
            <pc:sldMasterMk cId="3433472810" sldId="2147483734"/>
            <pc:sldLayoutMk cId="998729361" sldId="2147483657"/>
          </pc:sldLayoutMkLst>
          <pc:spChg chg="add del mod">
            <ac:chgData name="Niamh Courtaux" userId="9d3a79ee-1f51-4c13-9d61-ec395b754f23" providerId="ADAL" clId="{A9E768B7-D5E8-40DF-A4AE-45EA8956D8B7}" dt="2026-02-04T12:36:06.492" v="683" actId="478"/>
            <ac:spMkLst>
              <pc:docMk/>
              <pc:sldMasterMk cId="3433472810" sldId="2147483734"/>
              <pc:sldLayoutMk cId="998729361" sldId="2147483657"/>
              <ac:spMk id="2" creationId="{21FDEBC4-24AC-ADB4-4C33-AF3FF57CB09F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998729361" sldId="2147483657"/>
              <ac:spMk id="3" creationId="{4313357C-8ED6-4F4C-E7BE-2A1832DD1821}"/>
            </ac:spMkLst>
          </pc:spChg>
          <pc:spChg chg="add del mod">
            <ac:chgData name="Niamh Courtaux" userId="9d3a79ee-1f51-4c13-9d61-ec395b754f23" providerId="ADAL" clId="{A9E768B7-D5E8-40DF-A4AE-45EA8956D8B7}" dt="2026-02-04T12:36:06.492" v="683" actId="478"/>
            <ac:spMkLst>
              <pc:docMk/>
              <pc:sldMasterMk cId="3433472810" sldId="2147483734"/>
              <pc:sldLayoutMk cId="998729361" sldId="2147483657"/>
              <ac:spMk id="4" creationId="{9993BE32-DF84-8642-2E7D-803FF3FF4836}"/>
            </ac:spMkLst>
          </pc:spChg>
          <pc:spChg chg="mod">
            <ac:chgData name="Niamh Courtaux" userId="9d3a79ee-1f51-4c13-9d61-ec395b754f23" providerId="ADAL" clId="{A9E768B7-D5E8-40DF-A4AE-45EA8956D8B7}" dt="2026-02-03T15:50:50.272" v="176" actId="14100"/>
            <ac:spMkLst>
              <pc:docMk/>
              <pc:sldMasterMk cId="3433472810" sldId="2147483734"/>
              <pc:sldLayoutMk cId="998729361" sldId="2147483657"/>
              <ac:spMk id="5" creationId="{FE3D465C-D5F5-F13A-9194-47D58816DECD}"/>
            </ac:spMkLst>
          </pc:spChg>
          <pc:spChg chg="add mod">
            <ac:chgData name="Niamh Courtaux" userId="9d3a79ee-1f51-4c13-9d61-ec395b754f23" providerId="ADAL" clId="{A9E768B7-D5E8-40DF-A4AE-45EA8956D8B7}" dt="2026-02-04T12:36:06.726" v="684"/>
            <ac:spMkLst>
              <pc:docMk/>
              <pc:sldMasterMk cId="3433472810" sldId="2147483734"/>
              <pc:sldLayoutMk cId="998729361" sldId="2147483657"/>
              <ac:spMk id="6" creationId="{968A9826-97FD-D02E-5418-3D80F3F6CB48}"/>
            </ac:spMkLst>
          </pc:spChg>
          <pc:spChg chg="del mod">
            <ac:chgData name="Niamh Courtaux" userId="9d3a79ee-1f51-4c13-9d61-ec395b754f23" providerId="ADAL" clId="{A9E768B7-D5E8-40DF-A4AE-45EA8956D8B7}" dt="2026-02-04T11:37:57.681" v="425" actId="478"/>
            <ac:spMkLst>
              <pc:docMk/>
              <pc:sldMasterMk cId="3433472810" sldId="2147483734"/>
              <pc:sldLayoutMk cId="998729361" sldId="2147483657"/>
              <ac:spMk id="23" creationId="{3EFEB94E-0613-349A-7CE8-2822C958DF1F}"/>
            </ac:spMkLst>
          </pc:spChg>
          <pc:spChg chg="del mod">
            <ac:chgData name="Niamh Courtaux" userId="9d3a79ee-1f51-4c13-9d61-ec395b754f23" providerId="ADAL" clId="{A9E768B7-D5E8-40DF-A4AE-45EA8956D8B7}" dt="2026-02-04T11:37:57.681" v="425" actId="478"/>
            <ac:spMkLst>
              <pc:docMk/>
              <pc:sldMasterMk cId="3433472810" sldId="2147483734"/>
              <pc:sldLayoutMk cId="998729361" sldId="2147483657"/>
              <ac:spMk id="26" creationId="{2A19D0A1-1D1B-97FA-9EAA-692157CF452D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998729361" sldId="2147483657"/>
              <ac:spMk id="29" creationId="{7297ADD0-0C5D-F1AF-6B2B-E66B080675B9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998729361" sldId="2147483657"/>
              <ac:spMk id="30" creationId="{C41C93B3-E2AB-A25B-33AA-140BA6F8B714}"/>
            </ac:spMkLst>
          </pc:spChg>
        </pc:sldLayoutChg>
        <pc:sldLayoutChg chg="addSp delSp modSp mod ord">
          <pc:chgData name="Niamh Courtaux" userId="9d3a79ee-1f51-4c13-9d61-ec395b754f23" providerId="ADAL" clId="{A9E768B7-D5E8-40DF-A4AE-45EA8956D8B7}" dt="2026-02-04T12:36:43.532" v="696"/>
          <pc:sldLayoutMkLst>
            <pc:docMk/>
            <pc:sldMasterMk cId="3433472810" sldId="2147483734"/>
            <pc:sldLayoutMk cId="3372904381" sldId="2147483678"/>
          </pc:sldLayoutMkLst>
          <pc:spChg chg="add del mod">
            <ac:chgData name="Niamh Courtaux" userId="9d3a79ee-1f51-4c13-9d61-ec395b754f23" providerId="ADAL" clId="{A9E768B7-D5E8-40DF-A4AE-45EA8956D8B7}" dt="2026-02-04T12:36:43.302" v="695" actId="478"/>
            <ac:spMkLst>
              <pc:docMk/>
              <pc:sldMasterMk cId="3433472810" sldId="2147483734"/>
              <pc:sldLayoutMk cId="3372904381" sldId="2147483678"/>
              <ac:spMk id="2" creationId="{E207FF3C-2423-32F5-1E18-94209ECC1BEE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3372904381" sldId="2147483678"/>
              <ac:spMk id="3" creationId="{4313357C-8ED6-4F4C-E7BE-2A1832DD1821}"/>
            </ac:spMkLst>
          </pc:spChg>
          <pc:spChg chg="add del mod">
            <ac:chgData name="Niamh Courtaux" userId="9d3a79ee-1f51-4c13-9d61-ec395b754f23" providerId="ADAL" clId="{A9E768B7-D5E8-40DF-A4AE-45EA8956D8B7}" dt="2026-02-04T12:36:43.302" v="695" actId="478"/>
            <ac:spMkLst>
              <pc:docMk/>
              <pc:sldMasterMk cId="3433472810" sldId="2147483734"/>
              <pc:sldLayoutMk cId="3372904381" sldId="2147483678"/>
              <ac:spMk id="4" creationId="{3197AA85-09C5-0423-8BE3-A1B8446EE361}"/>
            </ac:spMkLst>
          </pc:spChg>
          <pc:spChg chg="add mod">
            <ac:chgData name="Niamh Courtaux" userId="9d3a79ee-1f51-4c13-9d61-ec395b754f23" providerId="ADAL" clId="{A9E768B7-D5E8-40DF-A4AE-45EA8956D8B7}" dt="2026-02-04T12:36:43.532" v="696"/>
            <ac:spMkLst>
              <pc:docMk/>
              <pc:sldMasterMk cId="3433472810" sldId="2147483734"/>
              <pc:sldLayoutMk cId="3372904381" sldId="2147483678"/>
              <ac:spMk id="5" creationId="{038C5894-023F-42AC-858E-EFA1112B7F56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3372904381" sldId="2147483678"/>
              <ac:spMk id="6" creationId="{3BA588B9-1E2A-B979-D519-55C8BF8FDDB7}"/>
            </ac:spMkLst>
          </pc:spChg>
          <pc:spChg chg="mod">
            <ac:chgData name="Niamh Courtaux" userId="9d3a79ee-1f51-4c13-9d61-ec395b754f23" providerId="ADAL" clId="{A9E768B7-D5E8-40DF-A4AE-45EA8956D8B7}" dt="2026-02-03T15:50:41.150" v="173" actId="20578"/>
            <ac:spMkLst>
              <pc:docMk/>
              <pc:sldMasterMk cId="3433472810" sldId="2147483734"/>
              <pc:sldLayoutMk cId="3372904381" sldId="2147483678"/>
              <ac:spMk id="7" creationId="{62D56F2E-2199-64B0-B2D0-2A1458E2A417}"/>
            </ac:spMkLst>
          </pc:spChg>
          <pc:spChg chg="mod">
            <ac:chgData name="Niamh Courtaux" userId="9d3a79ee-1f51-4c13-9d61-ec395b754f23" providerId="ADAL" clId="{A9E768B7-D5E8-40DF-A4AE-45EA8956D8B7}" dt="2026-02-03T15:50:59.063" v="180" actId="14100"/>
            <ac:spMkLst>
              <pc:docMk/>
              <pc:sldMasterMk cId="3433472810" sldId="2147483734"/>
              <pc:sldLayoutMk cId="3372904381" sldId="2147483678"/>
              <ac:spMk id="9" creationId="{3B6593D0-A669-1FC8-D397-9477AEE87F3E}"/>
            </ac:spMkLst>
          </pc:spChg>
          <pc:spChg chg="del mod">
            <ac:chgData name="Niamh Courtaux" userId="9d3a79ee-1f51-4c13-9d61-ec395b754f23" providerId="ADAL" clId="{A9E768B7-D5E8-40DF-A4AE-45EA8956D8B7}" dt="2026-02-04T11:43:42.874" v="437" actId="478"/>
            <ac:spMkLst>
              <pc:docMk/>
              <pc:sldMasterMk cId="3433472810" sldId="2147483734"/>
              <pc:sldLayoutMk cId="3372904381" sldId="2147483678"/>
              <ac:spMk id="10" creationId="{52FBAB46-08AC-6CD0-4DC5-0812BD5BFCCB}"/>
            </ac:spMkLst>
          </pc:spChg>
          <pc:spChg chg="del mod">
            <ac:chgData name="Niamh Courtaux" userId="9d3a79ee-1f51-4c13-9d61-ec395b754f23" providerId="ADAL" clId="{A9E768B7-D5E8-40DF-A4AE-45EA8956D8B7}" dt="2026-02-04T11:43:42.874" v="437" actId="478"/>
            <ac:spMkLst>
              <pc:docMk/>
              <pc:sldMasterMk cId="3433472810" sldId="2147483734"/>
              <pc:sldLayoutMk cId="3372904381" sldId="2147483678"/>
              <ac:spMk id="12" creationId="{AC327617-3D8A-1023-70AD-351E918A5C9F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31:26.280" v="808" actId="242"/>
          <pc:sldLayoutMkLst>
            <pc:docMk/>
            <pc:sldMasterMk cId="3433472810" sldId="2147483734"/>
            <pc:sldLayoutMk cId="2932805681" sldId="2147483748"/>
          </pc:sldLayoutMkLst>
          <pc:spChg chg="add del mod">
            <ac:chgData name="Niamh Courtaux" userId="9d3a79ee-1f51-4c13-9d61-ec395b754f23" providerId="ADAL" clId="{A9E768B7-D5E8-40DF-A4AE-45EA8956D8B7}" dt="2026-02-04T12:36:10.861" v="685" actId="478"/>
            <ac:spMkLst>
              <pc:docMk/>
              <pc:sldMasterMk cId="3433472810" sldId="2147483734"/>
              <pc:sldLayoutMk cId="2932805681" sldId="2147483748"/>
              <ac:spMk id="2" creationId="{65709545-3FCF-9623-4AC4-79B226C69323}"/>
            </ac:spMkLst>
          </pc:spChg>
          <pc:spChg chg="add del mod">
            <ac:chgData name="Niamh Courtaux" userId="9d3a79ee-1f51-4c13-9d61-ec395b754f23" providerId="ADAL" clId="{A9E768B7-D5E8-40DF-A4AE-45EA8956D8B7}" dt="2026-02-04T12:36:10.861" v="685" actId="478"/>
            <ac:spMkLst>
              <pc:docMk/>
              <pc:sldMasterMk cId="3433472810" sldId="2147483734"/>
              <pc:sldLayoutMk cId="2932805681" sldId="2147483748"/>
              <ac:spMk id="3" creationId="{C5DD061D-B936-CF05-8E07-9C7AE447A337}"/>
            </ac:spMkLst>
          </pc:spChg>
          <pc:spChg chg="add mod">
            <ac:chgData name="Niamh Courtaux" userId="9d3a79ee-1f51-4c13-9d61-ec395b754f23" providerId="ADAL" clId="{A9E768B7-D5E8-40DF-A4AE-45EA8956D8B7}" dt="2026-02-04T12:36:11.098" v="686"/>
            <ac:spMkLst>
              <pc:docMk/>
              <pc:sldMasterMk cId="3433472810" sldId="2147483734"/>
              <pc:sldLayoutMk cId="2932805681" sldId="2147483748"/>
              <ac:spMk id="4" creationId="{48E2259F-6E1B-69A4-2CB2-1005B75F8909}"/>
            </ac:spMkLst>
          </pc:spChg>
          <pc:spChg chg="del mod">
            <ac:chgData name="Niamh Courtaux" userId="9d3a79ee-1f51-4c13-9d61-ec395b754f23" providerId="ADAL" clId="{A9E768B7-D5E8-40DF-A4AE-45EA8956D8B7}" dt="2026-02-04T11:38:01.966" v="427" actId="478"/>
            <ac:spMkLst>
              <pc:docMk/>
              <pc:sldMasterMk cId="3433472810" sldId="2147483734"/>
              <pc:sldLayoutMk cId="2932805681" sldId="2147483748"/>
              <ac:spMk id="12" creationId="{EF7EAD74-7DCF-4523-DBD0-322F330DA1C4}"/>
            </ac:spMkLst>
          </pc:spChg>
          <pc:spChg chg="del mod">
            <ac:chgData name="Niamh Courtaux" userId="9d3a79ee-1f51-4c13-9d61-ec395b754f23" providerId="ADAL" clId="{A9E768B7-D5E8-40DF-A4AE-45EA8956D8B7}" dt="2026-02-04T11:38:01.966" v="427" actId="478"/>
            <ac:spMkLst>
              <pc:docMk/>
              <pc:sldMasterMk cId="3433472810" sldId="2147483734"/>
              <pc:sldLayoutMk cId="2932805681" sldId="2147483748"/>
              <ac:spMk id="15" creationId="{5B503B33-75F3-6F3C-97ED-F731E7A11496}"/>
            </ac:spMkLst>
          </pc:spChg>
          <pc:spChg chg="mod">
            <ac:chgData name="Niamh Courtaux" userId="9d3a79ee-1f51-4c13-9d61-ec395b754f23" providerId="ADAL" clId="{A9E768B7-D5E8-40DF-A4AE-45EA8956D8B7}" dt="2026-02-03T15:24:24.248" v="151" actId="207"/>
            <ac:spMkLst>
              <pc:docMk/>
              <pc:sldMasterMk cId="3433472810" sldId="2147483734"/>
              <pc:sldLayoutMk cId="2932805681" sldId="2147483748"/>
              <ac:spMk id="18" creationId="{A705BFE7-5C4F-BC98-9054-8153405E9BE7}"/>
            </ac:spMkLst>
          </pc:spChg>
          <pc:spChg chg="mod">
            <ac:chgData name="Niamh Courtaux" userId="9d3a79ee-1f51-4c13-9d61-ec395b754f23" providerId="ADAL" clId="{A9E768B7-D5E8-40DF-A4AE-45EA8956D8B7}" dt="2026-02-03T15:24:24.248" v="151" actId="207"/>
            <ac:spMkLst>
              <pc:docMk/>
              <pc:sldMasterMk cId="3433472810" sldId="2147483734"/>
              <pc:sldLayoutMk cId="2932805681" sldId="2147483748"/>
              <ac:spMk id="19" creationId="{4B3A4672-E2C0-90A6-29DA-E95867279240}"/>
            </ac:spMkLst>
          </pc:spChg>
          <pc:spChg chg="mod">
            <ac:chgData name="Niamh Courtaux" userId="9d3a79ee-1f51-4c13-9d61-ec395b754f23" providerId="ADAL" clId="{A9E768B7-D5E8-40DF-A4AE-45EA8956D8B7}" dt="2026-02-04T13:31:26.280" v="808" actId="242"/>
            <ac:spMkLst>
              <pc:docMk/>
              <pc:sldMasterMk cId="3433472810" sldId="2147483734"/>
              <pc:sldLayoutMk cId="2932805681" sldId="2147483748"/>
              <ac:spMk id="21" creationId="{CEDC7C8A-4C7B-E26B-3BB0-F9ACFCF652BF}"/>
            </ac:spMkLst>
          </pc:spChg>
          <pc:spChg chg="mod">
            <ac:chgData name="Niamh Courtaux" userId="9d3a79ee-1f51-4c13-9d61-ec395b754f23" providerId="ADAL" clId="{A9E768B7-D5E8-40DF-A4AE-45EA8956D8B7}" dt="2026-02-04T09:11:23.436" v="197" actId="207"/>
            <ac:spMkLst>
              <pc:docMk/>
              <pc:sldMasterMk cId="3433472810" sldId="2147483734"/>
              <pc:sldLayoutMk cId="2932805681" sldId="2147483748"/>
              <ac:spMk id="42" creationId="{DC09F7C4-7AB2-C471-E3F1-F06AE91F97A2}"/>
            </ac:spMkLst>
          </pc:spChg>
          <pc:cxnChg chg="mod">
            <ac:chgData name="Niamh Courtaux" userId="9d3a79ee-1f51-4c13-9d61-ec395b754f23" providerId="ADAL" clId="{A9E768B7-D5E8-40DF-A4AE-45EA8956D8B7}" dt="2026-02-03T15:24:27.584" v="152" actId="208"/>
            <ac:cxnSpMkLst>
              <pc:docMk/>
              <pc:sldMasterMk cId="3433472810" sldId="2147483734"/>
              <pc:sldLayoutMk cId="2932805681" sldId="2147483748"/>
              <ac:cxnSpMk id="20" creationId="{2C5BF24D-189F-2251-4C11-7164DD5D0899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2:13.729" v="824"/>
          <pc:sldLayoutMkLst>
            <pc:docMk/>
            <pc:sldMasterMk cId="3433472810" sldId="2147483734"/>
            <pc:sldLayoutMk cId="460690024" sldId="2147483749"/>
          </pc:sldLayoutMkLst>
          <pc:spChg chg="mod ord">
            <ac:chgData name="Niamh Courtaux" userId="9d3a79ee-1f51-4c13-9d61-ec395b754f23" providerId="ADAL" clId="{A9E768B7-D5E8-40DF-A4AE-45EA8956D8B7}" dt="2026-02-05T11:41:27.352" v="816" actId="167"/>
            <ac:spMkLst>
              <pc:docMk/>
              <pc:sldMasterMk cId="3433472810" sldId="2147483734"/>
              <pc:sldLayoutMk cId="460690024" sldId="2147483749"/>
              <ac:spMk id="2" creationId="{FFE46EB7-DA21-A60E-7BF0-5C6333351C71}"/>
            </ac:spMkLst>
          </pc:spChg>
          <pc:spChg chg="add del mod">
            <ac:chgData name="Niamh Courtaux" userId="9d3a79ee-1f51-4c13-9d61-ec395b754f23" providerId="ADAL" clId="{A9E768B7-D5E8-40DF-A4AE-45EA8956D8B7}" dt="2026-02-04T12:36:48.902" v="697" actId="478"/>
            <ac:spMkLst>
              <pc:docMk/>
              <pc:sldMasterMk cId="3433472810" sldId="2147483734"/>
              <pc:sldLayoutMk cId="460690024" sldId="2147483749"/>
              <ac:spMk id="3" creationId="{735D6FC5-7AEA-399E-D09B-AEA9571E2A55}"/>
            </ac:spMkLst>
          </pc:spChg>
          <pc:spChg chg="add mod">
            <ac:chgData name="Niamh Courtaux" userId="9d3a79ee-1f51-4c13-9d61-ec395b754f23" providerId="ADAL" clId="{A9E768B7-D5E8-40DF-A4AE-45EA8956D8B7}" dt="2026-02-05T11:42:13.729" v="824"/>
            <ac:spMkLst>
              <pc:docMk/>
              <pc:sldMasterMk cId="3433472810" sldId="2147483734"/>
              <pc:sldLayoutMk cId="460690024" sldId="2147483749"/>
              <ac:spMk id="3" creationId="{88F09D52-02DA-DC5A-DF22-F7C46F82C6F0}"/>
            </ac:spMkLst>
          </pc:spChg>
          <pc:spChg chg="add mod">
            <ac:chgData name="Niamh Courtaux" userId="9d3a79ee-1f51-4c13-9d61-ec395b754f23" providerId="ADAL" clId="{A9E768B7-D5E8-40DF-A4AE-45EA8956D8B7}" dt="2026-02-05T11:42:13.729" v="824"/>
            <ac:spMkLst>
              <pc:docMk/>
              <pc:sldMasterMk cId="3433472810" sldId="2147483734"/>
              <pc:sldLayoutMk cId="460690024" sldId="2147483749"/>
              <ac:spMk id="4" creationId="{7F730D14-0F0F-1EA2-DF37-4793683B8951}"/>
            </ac:spMkLst>
          </pc:spChg>
          <pc:spChg chg="add del mod">
            <ac:chgData name="Niamh Courtaux" userId="9d3a79ee-1f51-4c13-9d61-ec395b754f23" providerId="ADAL" clId="{A9E768B7-D5E8-40DF-A4AE-45EA8956D8B7}" dt="2026-02-04T12:36:48.902" v="697" actId="478"/>
            <ac:spMkLst>
              <pc:docMk/>
              <pc:sldMasterMk cId="3433472810" sldId="2147483734"/>
              <pc:sldLayoutMk cId="460690024" sldId="2147483749"/>
              <ac:spMk id="4" creationId="{D34CB924-701E-2EA7-9D9C-612385AE6FAD}"/>
            </ac:spMkLst>
          </pc:spChg>
          <pc:spChg chg="add mod">
            <ac:chgData name="Niamh Courtaux" userId="9d3a79ee-1f51-4c13-9d61-ec395b754f23" providerId="ADAL" clId="{A9E768B7-D5E8-40DF-A4AE-45EA8956D8B7}" dt="2026-02-04T12:36:49.092" v="698"/>
            <ac:spMkLst>
              <pc:docMk/>
              <pc:sldMasterMk cId="3433472810" sldId="2147483734"/>
              <pc:sldLayoutMk cId="460690024" sldId="2147483749"/>
              <ac:spMk id="5" creationId="{DC59BFF6-7A15-2661-7347-A73FD87FF703}"/>
            </ac:spMkLst>
          </pc:spChg>
          <pc:spChg chg="mod">
            <ac:chgData name="Niamh Courtaux" userId="9d3a79ee-1f51-4c13-9d61-ec395b754f23" providerId="ADAL" clId="{A9E768B7-D5E8-40DF-A4AE-45EA8956D8B7}" dt="2026-02-03T15:16:14.597" v="65" actId="207"/>
            <ac:spMkLst>
              <pc:docMk/>
              <pc:sldMasterMk cId="3433472810" sldId="2147483734"/>
              <pc:sldLayoutMk cId="460690024" sldId="2147483749"/>
              <ac:spMk id="26" creationId="{CF27790A-1B84-0DF2-328D-F55E8D38F3DC}"/>
            </ac:spMkLst>
          </pc:spChg>
          <pc:spChg chg="del mod">
            <ac:chgData name="Niamh Courtaux" userId="9d3a79ee-1f51-4c13-9d61-ec395b754f23" providerId="ADAL" clId="{A9E768B7-D5E8-40DF-A4AE-45EA8956D8B7}" dt="2026-02-04T11:44:02.713" v="439" actId="478"/>
            <ac:spMkLst>
              <pc:docMk/>
              <pc:sldMasterMk cId="3433472810" sldId="2147483734"/>
              <pc:sldLayoutMk cId="460690024" sldId="2147483749"/>
              <ac:spMk id="27" creationId="{4299B39F-10B3-8E79-4D15-A34ED2EC29BB}"/>
            </ac:spMkLst>
          </pc:spChg>
          <pc:spChg chg="del mod">
            <ac:chgData name="Niamh Courtaux" userId="9d3a79ee-1f51-4c13-9d61-ec395b754f23" providerId="ADAL" clId="{A9E768B7-D5E8-40DF-A4AE-45EA8956D8B7}" dt="2026-02-04T11:44:02.713" v="439" actId="478"/>
            <ac:spMkLst>
              <pc:docMk/>
              <pc:sldMasterMk cId="3433472810" sldId="2147483734"/>
              <pc:sldLayoutMk cId="460690024" sldId="2147483749"/>
              <ac:spMk id="29" creationId="{F1B34BAE-72D5-ADAB-5ECA-E93E8E316824}"/>
            </ac:spMkLst>
          </pc:spChg>
          <pc:spChg chg="del mod">
            <ac:chgData name="Niamh Courtaux" userId="9d3a79ee-1f51-4c13-9d61-ec395b754f23" providerId="ADAL" clId="{A9E768B7-D5E8-40DF-A4AE-45EA8956D8B7}" dt="2026-02-05T11:42:12.906" v="823" actId="478"/>
            <ac:spMkLst>
              <pc:docMk/>
              <pc:sldMasterMk cId="3433472810" sldId="2147483734"/>
              <pc:sldLayoutMk cId="460690024" sldId="2147483749"/>
              <ac:spMk id="31" creationId="{73B31A7B-250F-D8E7-4DFD-10F6F3803D76}"/>
            </ac:spMkLst>
          </pc:spChg>
          <pc:spChg chg="del mod">
            <ac:chgData name="Niamh Courtaux" userId="9d3a79ee-1f51-4c13-9d61-ec395b754f23" providerId="ADAL" clId="{A9E768B7-D5E8-40DF-A4AE-45EA8956D8B7}" dt="2026-02-05T11:42:12.906" v="823" actId="478"/>
            <ac:spMkLst>
              <pc:docMk/>
              <pc:sldMasterMk cId="3433472810" sldId="2147483734"/>
              <pc:sldLayoutMk cId="460690024" sldId="2147483749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2:13.729" v="824"/>
            <ac:cxnSpMkLst>
              <pc:docMk/>
              <pc:sldMasterMk cId="3433472810" sldId="2147483734"/>
              <pc:sldLayoutMk cId="460690024" sldId="2147483749"/>
              <ac:cxnSpMk id="6" creationId="{86A5E3AE-1A65-7ED7-1160-2655C1F1F447}"/>
            </ac:cxnSpMkLst>
          </pc:cxnChg>
          <pc:cxnChg chg="del mod">
            <ac:chgData name="Niamh Courtaux" userId="9d3a79ee-1f51-4c13-9d61-ec395b754f23" providerId="ADAL" clId="{A9E768B7-D5E8-40DF-A4AE-45EA8956D8B7}" dt="2026-02-05T11:42:12.906" v="823" actId="478"/>
            <ac:cxnSpMkLst>
              <pc:docMk/>
              <pc:sldMasterMk cId="3433472810" sldId="2147483734"/>
              <pc:sldLayoutMk cId="460690024" sldId="2147483749"/>
              <ac:cxnSpMk id="33" creationId="{B25C020C-4EB0-5857-19AD-D8A38116053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7:30.862" v="709" actId="207"/>
          <pc:sldLayoutMkLst>
            <pc:docMk/>
            <pc:sldMasterMk cId="3433472810" sldId="2147483734"/>
            <pc:sldLayoutMk cId="1800200538" sldId="2147483750"/>
          </pc:sldLayoutMkLst>
          <pc:spChg chg="add del mod">
            <ac:chgData name="Niamh Courtaux" userId="9d3a79ee-1f51-4c13-9d61-ec395b754f23" providerId="ADAL" clId="{A9E768B7-D5E8-40DF-A4AE-45EA8956D8B7}" dt="2026-02-04T12:37:29.223" v="707" actId="478"/>
            <ac:spMkLst>
              <pc:docMk/>
              <pc:sldMasterMk cId="3433472810" sldId="2147483734"/>
              <pc:sldLayoutMk cId="1800200538" sldId="2147483750"/>
              <ac:spMk id="2" creationId="{2EF629CB-293B-3545-4D83-982F4C507546}"/>
            </ac:spMkLst>
          </pc:spChg>
          <pc:spChg chg="add del mod">
            <ac:chgData name="Niamh Courtaux" userId="9d3a79ee-1f51-4c13-9d61-ec395b754f23" providerId="ADAL" clId="{A9E768B7-D5E8-40DF-A4AE-45EA8956D8B7}" dt="2026-02-04T12:37:29.223" v="707" actId="478"/>
            <ac:spMkLst>
              <pc:docMk/>
              <pc:sldMasterMk cId="3433472810" sldId="2147483734"/>
              <pc:sldLayoutMk cId="1800200538" sldId="2147483750"/>
              <ac:spMk id="3" creationId="{6095DDCB-E687-4496-D9B7-B06B184631F3}"/>
            </ac:spMkLst>
          </pc:spChg>
          <pc:spChg chg="add del mod">
            <ac:chgData name="Niamh Courtaux" userId="9d3a79ee-1f51-4c13-9d61-ec395b754f23" providerId="ADAL" clId="{A9E768B7-D5E8-40DF-A4AE-45EA8956D8B7}" dt="2026-02-04T12:37:29.223" v="707" actId="478"/>
            <ac:spMkLst>
              <pc:docMk/>
              <pc:sldMasterMk cId="3433472810" sldId="2147483734"/>
              <pc:sldLayoutMk cId="1800200538" sldId="2147483750"/>
              <ac:spMk id="4" creationId="{3A61C20D-C16F-09C7-EDCE-6B5AB12CE5A7}"/>
            </ac:spMkLst>
          </pc:spChg>
          <pc:spChg chg="add del mod">
            <ac:chgData name="Niamh Courtaux" userId="9d3a79ee-1f51-4c13-9d61-ec395b754f23" providerId="ADAL" clId="{A9E768B7-D5E8-40DF-A4AE-45EA8956D8B7}" dt="2026-02-04T12:37:29.223" v="707" actId="478"/>
            <ac:spMkLst>
              <pc:docMk/>
              <pc:sldMasterMk cId="3433472810" sldId="2147483734"/>
              <pc:sldLayoutMk cId="1800200538" sldId="2147483750"/>
              <ac:spMk id="5" creationId="{00DC2794-01EF-0331-5D38-411F465C12D2}"/>
            </ac:spMkLst>
          </pc:spChg>
          <pc:spChg chg="add mod">
            <ac:chgData name="Niamh Courtaux" userId="9d3a79ee-1f51-4c13-9d61-ec395b754f23" providerId="ADAL" clId="{A9E768B7-D5E8-40DF-A4AE-45EA8956D8B7}" dt="2026-02-04T12:37:30.862" v="709" actId="207"/>
            <ac:spMkLst>
              <pc:docMk/>
              <pc:sldMasterMk cId="3433472810" sldId="2147483734"/>
              <pc:sldLayoutMk cId="1800200538" sldId="2147483750"/>
              <ac:spMk id="6" creationId="{1816FD00-E002-99A5-A0DE-A73970BFCD8D}"/>
            </ac:spMkLst>
          </pc:spChg>
          <pc:spChg chg="add mod">
            <ac:chgData name="Niamh Courtaux" userId="9d3a79ee-1f51-4c13-9d61-ec395b754f23" providerId="ADAL" clId="{A9E768B7-D5E8-40DF-A4AE-45EA8956D8B7}" dt="2026-02-04T12:37:30.862" v="709" actId="207"/>
            <ac:spMkLst>
              <pc:docMk/>
              <pc:sldMasterMk cId="3433472810" sldId="2147483734"/>
              <pc:sldLayoutMk cId="1800200538" sldId="2147483750"/>
              <ac:spMk id="7" creationId="{91A56F77-F2C3-C106-3051-FE1E4BDCDA13}"/>
            </ac:spMkLst>
          </pc:spChg>
          <pc:spChg chg="del mod">
            <ac:chgData name="Niamh Courtaux" userId="9d3a79ee-1f51-4c13-9d61-ec395b754f23" providerId="ADAL" clId="{A9E768B7-D5E8-40DF-A4AE-45EA8956D8B7}" dt="2026-02-04T11:46:15.629" v="454" actId="478"/>
            <ac:spMkLst>
              <pc:docMk/>
              <pc:sldMasterMk cId="3433472810" sldId="2147483734"/>
              <pc:sldLayoutMk cId="1800200538" sldId="2147483750"/>
              <ac:spMk id="18" creationId="{38FC365E-CF15-84D9-1873-AABB8197D609}"/>
            </ac:spMkLst>
          </pc:spChg>
          <pc:spChg chg="mod">
            <ac:chgData name="Niamh Courtaux" userId="9d3a79ee-1f51-4c13-9d61-ec395b754f23" providerId="ADAL" clId="{A9E768B7-D5E8-40DF-A4AE-45EA8956D8B7}" dt="2026-02-03T15:16:41.926" v="70" actId="207"/>
            <ac:spMkLst>
              <pc:docMk/>
              <pc:sldMasterMk cId="3433472810" sldId="2147483734"/>
              <pc:sldLayoutMk cId="1800200538" sldId="2147483750"/>
              <ac:spMk id="20" creationId="{880EC820-EE1D-5508-C096-A8E3EF315EC9}"/>
            </ac:spMkLst>
          </pc:spChg>
          <pc:spChg chg="del mod">
            <ac:chgData name="Niamh Courtaux" userId="9d3a79ee-1f51-4c13-9d61-ec395b754f23" providerId="ADAL" clId="{A9E768B7-D5E8-40DF-A4AE-45EA8956D8B7}" dt="2026-02-04T11:46:15.629" v="454" actId="478"/>
            <ac:spMkLst>
              <pc:docMk/>
              <pc:sldMasterMk cId="3433472810" sldId="2147483734"/>
              <pc:sldLayoutMk cId="1800200538" sldId="2147483750"/>
              <ac:spMk id="23" creationId="{9D780F7E-1916-8434-A91D-A38315F36F92}"/>
            </ac:spMkLst>
          </pc:spChg>
          <pc:spChg chg="del mod">
            <ac:chgData name="Niamh Courtaux" userId="9d3a79ee-1f51-4c13-9d61-ec395b754f23" providerId="ADAL" clId="{A9E768B7-D5E8-40DF-A4AE-45EA8956D8B7}" dt="2026-02-04T11:46:15.629" v="454" actId="478"/>
            <ac:spMkLst>
              <pc:docMk/>
              <pc:sldMasterMk cId="3433472810" sldId="2147483734"/>
              <pc:sldLayoutMk cId="1800200538" sldId="2147483750"/>
              <ac:spMk id="24" creationId="{E53EDDA8-D165-60EE-9A6A-E907F40DD911}"/>
            </ac:spMkLst>
          </pc:spChg>
          <pc:spChg chg="del mod">
            <ac:chgData name="Niamh Courtaux" userId="9d3a79ee-1f51-4c13-9d61-ec395b754f23" providerId="ADAL" clId="{A9E768B7-D5E8-40DF-A4AE-45EA8956D8B7}" dt="2026-02-04T11:46:15.629" v="454" actId="478"/>
            <ac:spMkLst>
              <pc:docMk/>
              <pc:sldMasterMk cId="3433472810" sldId="2147483734"/>
              <pc:sldLayoutMk cId="1800200538" sldId="2147483750"/>
              <ac:spMk id="25" creationId="{2378A84E-8927-503D-B42D-2EA9D09EA4CC}"/>
            </ac:spMkLst>
          </pc:spChg>
          <pc:spChg chg="mod">
            <ac:chgData name="Niamh Courtaux" userId="9d3a79ee-1f51-4c13-9d61-ec395b754f23" providerId="ADAL" clId="{A9E768B7-D5E8-40DF-A4AE-45EA8956D8B7}" dt="2026-02-03T15:16:41.926" v="70" actId="207"/>
            <ac:spMkLst>
              <pc:docMk/>
              <pc:sldMasterMk cId="3433472810" sldId="2147483734"/>
              <pc:sldLayoutMk cId="1800200538" sldId="2147483750"/>
              <ac:spMk id="36" creationId="{1D004B55-0B8F-B395-A1BF-951313D4DABA}"/>
            </ac:spMkLst>
          </pc:spChg>
          <pc:spChg chg="mod">
            <ac:chgData name="Niamh Courtaux" userId="9d3a79ee-1f51-4c13-9d61-ec395b754f23" providerId="ADAL" clId="{A9E768B7-D5E8-40DF-A4AE-45EA8956D8B7}" dt="2026-02-03T15:16:41.926" v="70" actId="207"/>
            <ac:spMkLst>
              <pc:docMk/>
              <pc:sldMasterMk cId="3433472810" sldId="2147483734"/>
              <pc:sldLayoutMk cId="1800200538" sldId="2147483750"/>
              <ac:spMk id="37" creationId="{5CC16407-4BD1-16E7-69A0-7F9561AB7CEA}"/>
            </ac:spMkLst>
          </pc:spChg>
          <pc:spChg chg="mod">
            <ac:chgData name="Niamh Courtaux" userId="9d3a79ee-1f51-4c13-9d61-ec395b754f23" providerId="ADAL" clId="{A9E768B7-D5E8-40DF-A4AE-45EA8956D8B7}" dt="2026-02-03T16:20:36.942" v="194" actId="12789"/>
            <ac:spMkLst>
              <pc:docMk/>
              <pc:sldMasterMk cId="3433472810" sldId="2147483734"/>
              <pc:sldLayoutMk cId="1800200538" sldId="2147483750"/>
              <ac:spMk id="42" creationId="{DC09F7C4-7AB2-C471-E3F1-F06AE91F97A2}"/>
            </ac:spMkLst>
          </pc:spChg>
          <pc:cxnChg chg="mod">
            <ac:chgData name="Niamh Courtaux" userId="9d3a79ee-1f51-4c13-9d61-ec395b754f23" providerId="ADAL" clId="{A9E768B7-D5E8-40DF-A4AE-45EA8956D8B7}" dt="2026-02-03T15:16:45.288" v="71" actId="692"/>
            <ac:cxnSpMkLst>
              <pc:docMk/>
              <pc:sldMasterMk cId="3433472810" sldId="2147483734"/>
              <pc:sldLayoutMk cId="1800200538" sldId="2147483750"/>
              <ac:cxnSpMk id="38" creationId="{6A623ACD-FFCE-AD41-1DEE-20CF65AF0C91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2:07.358" v="822" actId="1076"/>
          <pc:sldLayoutMkLst>
            <pc:docMk/>
            <pc:sldMasterMk cId="3433472810" sldId="2147483734"/>
            <pc:sldLayoutMk cId="486829547" sldId="2147483751"/>
          </pc:sldLayoutMkLst>
          <pc:spChg chg="mod">
            <ac:chgData name="Niamh Courtaux" userId="9d3a79ee-1f51-4c13-9d61-ec395b754f23" providerId="ADAL" clId="{A9E768B7-D5E8-40DF-A4AE-45EA8956D8B7}" dt="2026-02-03T15:16:51.698" v="72" actId="207"/>
            <ac:spMkLst>
              <pc:docMk/>
              <pc:sldMasterMk cId="3433472810" sldId="2147483734"/>
              <pc:sldLayoutMk cId="486829547" sldId="2147483751"/>
              <ac:spMk id="3" creationId="{12B689B5-9D78-2A52-946D-FA4C8E293290}"/>
            </ac:spMkLst>
          </pc:spChg>
          <pc:spChg chg="add mod">
            <ac:chgData name="Niamh Courtaux" userId="9d3a79ee-1f51-4c13-9d61-ec395b754f23" providerId="ADAL" clId="{A9E768B7-D5E8-40DF-A4AE-45EA8956D8B7}" dt="2026-02-04T12:38:01.381" v="721"/>
            <ac:spMkLst>
              <pc:docMk/>
              <pc:sldMasterMk cId="3433472810" sldId="2147483734"/>
              <pc:sldLayoutMk cId="486829547" sldId="2147483751"/>
              <ac:spMk id="4" creationId="{6414BC8B-2060-5000-B25F-DEDCC99A3823}"/>
            </ac:spMkLst>
          </pc:spChg>
          <pc:spChg chg="del mod">
            <ac:chgData name="Niamh Courtaux" userId="9d3a79ee-1f51-4c13-9d61-ec395b754f23" providerId="ADAL" clId="{A9E768B7-D5E8-40DF-A4AE-45EA8956D8B7}" dt="2026-02-04T11:47:21.925" v="467" actId="478"/>
            <ac:spMkLst>
              <pc:docMk/>
              <pc:sldMasterMk cId="3433472810" sldId="2147483734"/>
              <pc:sldLayoutMk cId="486829547" sldId="2147483751"/>
              <ac:spMk id="4" creationId="{8BA1033C-7907-ABCD-B983-37A07940E686}"/>
            </ac:spMkLst>
          </pc:spChg>
          <pc:spChg chg="add mod">
            <ac:chgData name="Niamh Courtaux" userId="9d3a79ee-1f51-4c13-9d61-ec395b754f23" providerId="ADAL" clId="{A9E768B7-D5E8-40DF-A4AE-45EA8956D8B7}" dt="2026-02-04T12:38:01.381" v="721"/>
            <ac:spMkLst>
              <pc:docMk/>
              <pc:sldMasterMk cId="3433472810" sldId="2147483734"/>
              <pc:sldLayoutMk cId="486829547" sldId="2147483751"/>
              <ac:spMk id="5" creationId="{9672AC0D-A101-F0CD-7424-7F5831D8DEAF}"/>
            </ac:spMkLst>
          </pc:spChg>
          <pc:spChg chg="del mod">
            <ac:chgData name="Niamh Courtaux" userId="9d3a79ee-1f51-4c13-9d61-ec395b754f23" providerId="ADAL" clId="{A9E768B7-D5E8-40DF-A4AE-45EA8956D8B7}" dt="2026-02-04T11:47:21.925" v="467" actId="478"/>
            <ac:spMkLst>
              <pc:docMk/>
              <pc:sldMasterMk cId="3433472810" sldId="2147483734"/>
              <pc:sldLayoutMk cId="486829547" sldId="2147483751"/>
              <ac:spMk id="5" creationId="{F7A864CC-BC6E-4470-7260-32B0240BEBC0}"/>
            </ac:spMkLst>
          </pc:spChg>
          <pc:spChg chg="del mod">
            <ac:chgData name="Niamh Courtaux" userId="9d3a79ee-1f51-4c13-9d61-ec395b754f23" providerId="ADAL" clId="{A9E768B7-D5E8-40DF-A4AE-45EA8956D8B7}" dt="2026-02-04T11:47:21.925" v="467" actId="478"/>
            <ac:spMkLst>
              <pc:docMk/>
              <pc:sldMasterMk cId="3433472810" sldId="2147483734"/>
              <pc:sldLayoutMk cId="486829547" sldId="2147483751"/>
              <ac:spMk id="6" creationId="{D77ABD5C-CBB4-3C6B-9491-0C79CF0A758D}"/>
            </ac:spMkLst>
          </pc:spChg>
          <pc:spChg chg="del mod">
            <ac:chgData name="Niamh Courtaux" userId="9d3a79ee-1f51-4c13-9d61-ec395b754f23" providerId="ADAL" clId="{A9E768B7-D5E8-40DF-A4AE-45EA8956D8B7}" dt="2026-02-04T11:47:21.925" v="467" actId="478"/>
            <ac:spMkLst>
              <pc:docMk/>
              <pc:sldMasterMk cId="3433472810" sldId="2147483734"/>
              <pc:sldLayoutMk cId="486829547" sldId="2147483751"/>
              <ac:spMk id="7" creationId="{67F7455C-0FD8-F22B-44C7-3F166FA4F904}"/>
            </ac:spMkLst>
          </pc:spChg>
          <pc:spChg chg="add del mod">
            <ac:chgData name="Niamh Courtaux" userId="9d3a79ee-1f51-4c13-9d61-ec395b754f23" providerId="ADAL" clId="{A9E768B7-D5E8-40DF-A4AE-45EA8956D8B7}" dt="2026-02-04T12:38:01.166" v="720" actId="478"/>
            <ac:spMkLst>
              <pc:docMk/>
              <pc:sldMasterMk cId="3433472810" sldId="2147483734"/>
              <pc:sldLayoutMk cId="486829547" sldId="2147483751"/>
              <ac:spMk id="8" creationId="{F35AA971-E8B0-B5CD-F81C-4B7BA0F299EF}"/>
            </ac:spMkLst>
          </pc:spChg>
          <pc:spChg chg="add del mod">
            <ac:chgData name="Niamh Courtaux" userId="9d3a79ee-1f51-4c13-9d61-ec395b754f23" providerId="ADAL" clId="{A9E768B7-D5E8-40DF-A4AE-45EA8956D8B7}" dt="2026-02-04T12:38:01.166" v="720" actId="478"/>
            <ac:spMkLst>
              <pc:docMk/>
              <pc:sldMasterMk cId="3433472810" sldId="2147483734"/>
              <pc:sldLayoutMk cId="486829547" sldId="2147483751"/>
              <ac:spMk id="9" creationId="{D346C3B9-D387-B925-2A30-DAE7FF246513}"/>
            </ac:spMkLst>
          </pc:spChg>
          <pc:spChg chg="add del mod">
            <ac:chgData name="Niamh Courtaux" userId="9d3a79ee-1f51-4c13-9d61-ec395b754f23" providerId="ADAL" clId="{A9E768B7-D5E8-40DF-A4AE-45EA8956D8B7}" dt="2026-02-04T12:38:01.166" v="720" actId="478"/>
            <ac:spMkLst>
              <pc:docMk/>
              <pc:sldMasterMk cId="3433472810" sldId="2147483734"/>
              <pc:sldLayoutMk cId="486829547" sldId="2147483751"/>
              <ac:spMk id="10" creationId="{47786E29-837F-C111-10FA-ECAC2E97EC40}"/>
            </ac:spMkLst>
          </pc:spChg>
          <pc:spChg chg="add del mod">
            <ac:chgData name="Niamh Courtaux" userId="9d3a79ee-1f51-4c13-9d61-ec395b754f23" providerId="ADAL" clId="{A9E768B7-D5E8-40DF-A4AE-45EA8956D8B7}" dt="2026-02-04T12:38:01.166" v="720" actId="478"/>
            <ac:spMkLst>
              <pc:docMk/>
              <pc:sldMasterMk cId="3433472810" sldId="2147483734"/>
              <pc:sldLayoutMk cId="486829547" sldId="2147483751"/>
              <ac:spMk id="11" creationId="{4D0150AA-6388-C2B5-8884-4A439D9EB0B7}"/>
            </ac:spMkLst>
          </pc:spChg>
          <pc:spChg chg="mod">
            <ac:chgData name="Niamh Courtaux" userId="9d3a79ee-1f51-4c13-9d61-ec395b754f23" providerId="ADAL" clId="{A9E768B7-D5E8-40DF-A4AE-45EA8956D8B7}" dt="2026-02-05T11:42:07.358" v="822" actId="1076"/>
            <ac:spMkLst>
              <pc:docMk/>
              <pc:sldMasterMk cId="3433472810" sldId="2147483734"/>
              <pc:sldLayoutMk cId="486829547" sldId="2147483751"/>
              <ac:spMk id="31" creationId="{73B31A7B-250F-D8E7-4DFD-10F6F3803D76}"/>
            </ac:spMkLst>
          </pc:spChg>
          <pc:spChg chg="mod">
            <ac:chgData name="Niamh Courtaux" userId="9d3a79ee-1f51-4c13-9d61-ec395b754f23" providerId="ADAL" clId="{A9E768B7-D5E8-40DF-A4AE-45EA8956D8B7}" dt="2026-02-05T11:42:07.358" v="822" actId="1076"/>
            <ac:spMkLst>
              <pc:docMk/>
              <pc:sldMasterMk cId="3433472810" sldId="2147483734"/>
              <pc:sldLayoutMk cId="486829547" sldId="2147483751"/>
              <ac:spMk id="32" creationId="{73CA9D35-2054-B5F7-FE1E-3D9F29B4D8B1}"/>
            </ac:spMkLst>
          </pc:spChg>
          <pc:cxnChg chg="mod">
            <ac:chgData name="Niamh Courtaux" userId="9d3a79ee-1f51-4c13-9d61-ec395b754f23" providerId="ADAL" clId="{A9E768B7-D5E8-40DF-A4AE-45EA8956D8B7}" dt="2026-02-05T11:42:07.358" v="822" actId="1076"/>
            <ac:cxnSpMkLst>
              <pc:docMk/>
              <pc:sldMasterMk cId="3433472810" sldId="2147483734"/>
              <pc:sldLayoutMk cId="486829547" sldId="2147483751"/>
              <ac:cxnSpMk id="33" creationId="{B25C020C-4EB0-5857-19AD-D8A38116053F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31:40.641" v="809" actId="242"/>
          <pc:sldLayoutMkLst>
            <pc:docMk/>
            <pc:sldMasterMk cId="3433472810" sldId="2147483734"/>
            <pc:sldLayoutMk cId="4193904436" sldId="2147483752"/>
          </pc:sldLayoutMkLst>
          <pc:spChg chg="add mod">
            <ac:chgData name="Niamh Courtaux" userId="9d3a79ee-1f51-4c13-9d61-ec395b754f23" providerId="ADAL" clId="{A9E768B7-D5E8-40DF-A4AE-45EA8956D8B7}" dt="2026-02-04T12:36:20.119" v="689" actId="207"/>
            <ac:spMkLst>
              <pc:docMk/>
              <pc:sldMasterMk cId="3433472810" sldId="2147483734"/>
              <pc:sldLayoutMk cId="4193904436" sldId="2147483752"/>
              <ac:spMk id="2" creationId="{22EA2051-575A-3E47-1FC5-FCEC1E204F36}"/>
            </ac:spMkLst>
          </pc:spChg>
          <pc:spChg chg="del mod">
            <ac:chgData name="Niamh Courtaux" userId="9d3a79ee-1f51-4c13-9d61-ec395b754f23" providerId="ADAL" clId="{A9E768B7-D5E8-40DF-A4AE-45EA8956D8B7}" dt="2026-02-04T11:38:09.938" v="429" actId="478"/>
            <ac:spMkLst>
              <pc:docMk/>
              <pc:sldMasterMk cId="3433472810" sldId="2147483734"/>
              <pc:sldLayoutMk cId="4193904436" sldId="2147483752"/>
              <ac:spMk id="2" creationId="{ABDDE4B9-B8A6-C4FD-2913-16209D09EFFF}"/>
            </ac:spMkLst>
          </pc:spChg>
          <pc:spChg chg="del mod">
            <ac:chgData name="Niamh Courtaux" userId="9d3a79ee-1f51-4c13-9d61-ec395b754f23" providerId="ADAL" clId="{A9E768B7-D5E8-40DF-A4AE-45EA8956D8B7}" dt="2026-02-04T11:38:09.938" v="429" actId="478"/>
            <ac:spMkLst>
              <pc:docMk/>
              <pc:sldMasterMk cId="3433472810" sldId="2147483734"/>
              <pc:sldLayoutMk cId="4193904436" sldId="2147483752"/>
              <ac:spMk id="3" creationId="{DA993D4E-2934-84D8-7017-F12C78518D3F}"/>
            </ac:spMkLst>
          </pc:spChg>
          <pc:spChg chg="mod">
            <ac:chgData name="Niamh Courtaux" userId="9d3a79ee-1f51-4c13-9d61-ec395b754f23" providerId="ADAL" clId="{A9E768B7-D5E8-40DF-A4AE-45EA8956D8B7}" dt="2026-02-04T13:31:40.641" v="809" actId="242"/>
            <ac:spMkLst>
              <pc:docMk/>
              <pc:sldMasterMk cId="3433472810" sldId="2147483734"/>
              <pc:sldLayoutMk cId="4193904436" sldId="2147483752"/>
              <ac:spMk id="4" creationId="{4B8AD242-776F-CB76-8DC6-E44E7157955F}"/>
            </ac:spMkLst>
          </pc:spChg>
          <pc:spChg chg="add del mod">
            <ac:chgData name="Niamh Courtaux" userId="9d3a79ee-1f51-4c13-9d61-ec395b754f23" providerId="ADAL" clId="{A9E768B7-D5E8-40DF-A4AE-45EA8956D8B7}" dt="2026-02-04T12:36:17.430" v="687" actId="478"/>
            <ac:spMkLst>
              <pc:docMk/>
              <pc:sldMasterMk cId="3433472810" sldId="2147483734"/>
              <pc:sldLayoutMk cId="4193904436" sldId="2147483752"/>
              <ac:spMk id="6" creationId="{1CEE5F94-E1A7-D6C7-E1AD-C72611D43995}"/>
            </ac:spMkLst>
          </pc:spChg>
          <pc:spChg chg="add del mod">
            <ac:chgData name="Niamh Courtaux" userId="9d3a79ee-1f51-4c13-9d61-ec395b754f23" providerId="ADAL" clId="{A9E768B7-D5E8-40DF-A4AE-45EA8956D8B7}" dt="2026-02-04T12:36:17.430" v="687" actId="478"/>
            <ac:spMkLst>
              <pc:docMk/>
              <pc:sldMasterMk cId="3433472810" sldId="2147483734"/>
              <pc:sldLayoutMk cId="4193904436" sldId="2147483752"/>
              <ac:spMk id="7" creationId="{7020EE76-416B-B779-46CE-1236FEFC4749}"/>
            </ac:spMkLst>
          </pc:spChg>
          <pc:spChg chg="mod">
            <ac:chgData name="Niamh Courtaux" userId="9d3a79ee-1f51-4c13-9d61-ec395b754f23" providerId="ADAL" clId="{A9E768B7-D5E8-40DF-A4AE-45EA8956D8B7}" dt="2026-02-04T09:11:31.639" v="200" actId="403"/>
            <ac:spMkLst>
              <pc:docMk/>
              <pc:sldMasterMk cId="3433472810" sldId="2147483734"/>
              <pc:sldLayoutMk cId="4193904436" sldId="2147483752"/>
              <ac:spMk id="9" creationId="{BA649CB6-CEDE-9EB9-0E52-7901781473E7}"/>
            </ac:spMkLst>
          </pc:spChg>
          <pc:spChg chg="mod">
            <ac:chgData name="Niamh Courtaux" userId="9d3a79ee-1f51-4c13-9d61-ec395b754f23" providerId="ADAL" clId="{A9E768B7-D5E8-40DF-A4AE-45EA8956D8B7}" dt="2026-02-03T15:17:07.622" v="77" actId="207"/>
            <ac:spMkLst>
              <pc:docMk/>
              <pc:sldMasterMk cId="3433472810" sldId="2147483734"/>
              <pc:sldLayoutMk cId="4193904436" sldId="2147483752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5:17:07.622" v="77" actId="207"/>
            <ac:spMkLst>
              <pc:docMk/>
              <pc:sldMasterMk cId="3433472810" sldId="2147483734"/>
              <pc:sldLayoutMk cId="4193904436" sldId="2147483752"/>
              <ac:spMk id="31" creationId="{98A9FC0F-6033-0CF8-BAC2-CDDC6C48E884}"/>
            </ac:spMkLst>
          </pc:spChg>
          <pc:picChg chg="add mod ord">
            <ac:chgData name="Niamh Courtaux" userId="9d3a79ee-1f51-4c13-9d61-ec395b754f23" providerId="ADAL" clId="{A9E768B7-D5E8-40DF-A4AE-45EA8956D8B7}" dt="2026-02-03T15:28:22.409" v="168" actId="167"/>
            <ac:picMkLst>
              <pc:docMk/>
              <pc:sldMasterMk cId="3433472810" sldId="2147483734"/>
              <pc:sldLayoutMk cId="4193904436" sldId="2147483752"/>
              <ac:picMk id="5" creationId="{35F36A6F-D03E-B229-3631-6023831733BD}"/>
            </ac:picMkLst>
          </pc:picChg>
          <pc:cxnChg chg="mod">
            <ac:chgData name="Niamh Courtaux" userId="9d3a79ee-1f51-4c13-9d61-ec395b754f23" providerId="ADAL" clId="{A9E768B7-D5E8-40DF-A4AE-45EA8956D8B7}" dt="2026-02-03T15:17:10.749" v="78" actId="692"/>
            <ac:cxnSpMkLst>
              <pc:docMk/>
              <pc:sldMasterMk cId="3433472810" sldId="2147483734"/>
              <pc:sldLayoutMk cId="4193904436" sldId="2147483752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40:38.916" v="741" actId="207"/>
          <pc:sldLayoutMkLst>
            <pc:docMk/>
            <pc:sldMasterMk cId="3433472810" sldId="2147483734"/>
            <pc:sldLayoutMk cId="3626093013" sldId="2147483753"/>
          </pc:sldLayoutMkLst>
          <pc:spChg chg="mod">
            <ac:chgData name="Niamh Courtaux" userId="9d3a79ee-1f51-4c13-9d61-ec395b754f23" providerId="ADAL" clId="{A9E768B7-D5E8-40DF-A4AE-45EA8956D8B7}" dt="2026-02-04T09:11:34.488" v="203" actId="403"/>
            <ac:spMkLst>
              <pc:docMk/>
              <pc:sldMasterMk cId="3433472810" sldId="2147483734"/>
              <pc:sldLayoutMk cId="3626093013" sldId="2147483753"/>
              <ac:spMk id="2" creationId="{BA649CB6-CEDE-9EB9-0E52-7901781473E7}"/>
            </ac:spMkLst>
          </pc:spChg>
          <pc:spChg chg="add del mod">
            <ac:chgData name="Niamh Courtaux" userId="9d3a79ee-1f51-4c13-9d61-ec395b754f23" providerId="ADAL" clId="{A9E768B7-D5E8-40DF-A4AE-45EA8956D8B7}" dt="2026-02-04T12:40:36.811" v="739" actId="478"/>
            <ac:spMkLst>
              <pc:docMk/>
              <pc:sldMasterMk cId="3433472810" sldId="2147483734"/>
              <pc:sldLayoutMk cId="3626093013" sldId="2147483753"/>
              <ac:spMk id="3" creationId="{D62778D4-D4A4-D051-FE20-E9A6E9175036}"/>
            </ac:spMkLst>
          </pc:spChg>
          <pc:spChg chg="add del mod">
            <ac:chgData name="Niamh Courtaux" userId="9d3a79ee-1f51-4c13-9d61-ec395b754f23" providerId="ADAL" clId="{A9E768B7-D5E8-40DF-A4AE-45EA8956D8B7}" dt="2026-02-04T12:40:36.811" v="739" actId="478"/>
            <ac:spMkLst>
              <pc:docMk/>
              <pc:sldMasterMk cId="3433472810" sldId="2147483734"/>
              <pc:sldLayoutMk cId="3626093013" sldId="2147483753"/>
              <ac:spMk id="4" creationId="{D7279227-4070-6E8F-F478-348099732A4B}"/>
            </ac:spMkLst>
          </pc:spChg>
          <pc:spChg chg="add mod">
            <ac:chgData name="Niamh Courtaux" userId="9d3a79ee-1f51-4c13-9d61-ec395b754f23" providerId="ADAL" clId="{A9E768B7-D5E8-40DF-A4AE-45EA8956D8B7}" dt="2026-02-04T12:40:38.916" v="741" actId="207"/>
            <ac:spMkLst>
              <pc:docMk/>
              <pc:sldMasterMk cId="3433472810" sldId="2147483734"/>
              <pc:sldLayoutMk cId="3626093013" sldId="2147483753"/>
              <ac:spMk id="5" creationId="{3BA006D5-399E-C6B6-9C81-90A39EF221BF}"/>
            </ac:spMkLst>
          </pc:spChg>
          <pc:spChg chg="mod">
            <ac:chgData name="Niamh Courtaux" userId="9d3a79ee-1f51-4c13-9d61-ec395b754f23" providerId="ADAL" clId="{A9E768B7-D5E8-40DF-A4AE-45EA8956D8B7}" dt="2026-02-03T15:17:19.011" v="80" actId="207"/>
            <ac:spMkLst>
              <pc:docMk/>
              <pc:sldMasterMk cId="3433472810" sldId="2147483734"/>
              <pc:sldLayoutMk cId="3626093013" sldId="2147483753"/>
              <ac:spMk id="6" creationId="{31074319-8EA1-71F0-92F5-490286E004DF}"/>
            </ac:spMkLst>
          </pc:spChg>
          <pc:spChg chg="del mod">
            <ac:chgData name="Niamh Courtaux" userId="9d3a79ee-1f51-4c13-9d61-ec395b754f23" providerId="ADAL" clId="{A9E768B7-D5E8-40DF-A4AE-45EA8956D8B7}" dt="2026-02-04T11:44:07.951" v="441" actId="478"/>
            <ac:spMkLst>
              <pc:docMk/>
              <pc:sldMasterMk cId="3433472810" sldId="2147483734"/>
              <pc:sldLayoutMk cId="3626093013" sldId="2147483753"/>
              <ac:spMk id="7" creationId="{7E4A5DF9-9F8B-8F9B-A0AF-CCFC4BD75675}"/>
            </ac:spMkLst>
          </pc:spChg>
          <pc:spChg chg="del mod">
            <ac:chgData name="Niamh Courtaux" userId="9d3a79ee-1f51-4c13-9d61-ec395b754f23" providerId="ADAL" clId="{A9E768B7-D5E8-40DF-A4AE-45EA8956D8B7}" dt="2026-02-04T11:44:07.951" v="441" actId="478"/>
            <ac:spMkLst>
              <pc:docMk/>
              <pc:sldMasterMk cId="3433472810" sldId="2147483734"/>
              <pc:sldLayoutMk cId="3626093013" sldId="2147483753"/>
              <ac:spMk id="9" creationId="{28690A95-44F9-5CBC-462C-C13894ADB46D}"/>
            </ac:spMkLst>
          </pc:spChg>
          <pc:spChg chg="mod">
            <ac:chgData name="Niamh Courtaux" userId="9d3a79ee-1f51-4c13-9d61-ec395b754f23" providerId="ADAL" clId="{A9E768B7-D5E8-40DF-A4AE-45EA8956D8B7}" dt="2026-02-03T15:17:19.011" v="80" actId="207"/>
            <ac:spMkLst>
              <pc:docMk/>
              <pc:sldMasterMk cId="3433472810" sldId="2147483734"/>
              <pc:sldLayoutMk cId="3626093013" sldId="2147483753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5:17:19.011" v="80" actId="207"/>
            <ac:spMkLst>
              <pc:docMk/>
              <pc:sldMasterMk cId="3433472810" sldId="2147483734"/>
              <pc:sldLayoutMk cId="3626093013" sldId="2147483753"/>
              <ac:spMk id="31" creationId="{98A9FC0F-6033-0CF8-BAC2-CDDC6C48E884}"/>
            </ac:spMkLst>
          </pc:spChg>
          <pc:cxnChg chg="mod">
            <ac:chgData name="Niamh Courtaux" userId="9d3a79ee-1f51-4c13-9d61-ec395b754f23" providerId="ADAL" clId="{A9E768B7-D5E8-40DF-A4AE-45EA8956D8B7}" dt="2026-02-03T15:17:22.309" v="81" actId="692"/>
            <ac:cxnSpMkLst>
              <pc:docMk/>
              <pc:sldMasterMk cId="3433472810" sldId="2147483734"/>
              <pc:sldLayoutMk cId="3626093013" sldId="2147483753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7:35.962" v="712" actId="207"/>
          <pc:sldLayoutMkLst>
            <pc:docMk/>
            <pc:sldMasterMk cId="3433472810" sldId="2147483734"/>
            <pc:sldLayoutMk cId="3932755927" sldId="2147483754"/>
          </pc:sldLayoutMkLst>
          <pc:spChg chg="add del mod">
            <ac:chgData name="Niamh Courtaux" userId="9d3a79ee-1f51-4c13-9d61-ec395b754f23" providerId="ADAL" clId="{A9E768B7-D5E8-40DF-A4AE-45EA8956D8B7}" dt="2026-02-04T12:37:34.630" v="710" actId="478"/>
            <ac:spMkLst>
              <pc:docMk/>
              <pc:sldMasterMk cId="3433472810" sldId="2147483734"/>
              <pc:sldLayoutMk cId="3932755927" sldId="2147483754"/>
              <ac:spMk id="3" creationId="{D555E596-5B73-DC5A-70D5-ED8F7A5E494E}"/>
            </ac:spMkLst>
          </pc:spChg>
          <pc:spChg chg="add del mod">
            <ac:chgData name="Niamh Courtaux" userId="9d3a79ee-1f51-4c13-9d61-ec395b754f23" providerId="ADAL" clId="{A9E768B7-D5E8-40DF-A4AE-45EA8956D8B7}" dt="2026-02-04T12:37:34.630" v="710" actId="478"/>
            <ac:spMkLst>
              <pc:docMk/>
              <pc:sldMasterMk cId="3433472810" sldId="2147483734"/>
              <pc:sldLayoutMk cId="3932755927" sldId="2147483754"/>
              <ac:spMk id="4" creationId="{24E8052C-2C31-635D-A8C2-32F0E70BA3CE}"/>
            </ac:spMkLst>
          </pc:spChg>
          <pc:spChg chg="add del mod">
            <ac:chgData name="Niamh Courtaux" userId="9d3a79ee-1f51-4c13-9d61-ec395b754f23" providerId="ADAL" clId="{A9E768B7-D5E8-40DF-A4AE-45EA8956D8B7}" dt="2026-02-04T12:37:34.630" v="710" actId="478"/>
            <ac:spMkLst>
              <pc:docMk/>
              <pc:sldMasterMk cId="3433472810" sldId="2147483734"/>
              <pc:sldLayoutMk cId="3932755927" sldId="2147483754"/>
              <ac:spMk id="5" creationId="{F16A775B-7349-F23A-8670-D6C98B9237B6}"/>
            </ac:spMkLst>
          </pc:spChg>
          <pc:spChg chg="add mod">
            <ac:chgData name="Niamh Courtaux" userId="9d3a79ee-1f51-4c13-9d61-ec395b754f23" providerId="ADAL" clId="{A9E768B7-D5E8-40DF-A4AE-45EA8956D8B7}" dt="2026-02-04T12:37:35.962" v="712" actId="207"/>
            <ac:spMkLst>
              <pc:docMk/>
              <pc:sldMasterMk cId="3433472810" sldId="2147483734"/>
              <pc:sldLayoutMk cId="3932755927" sldId="2147483754"/>
              <ac:spMk id="6" creationId="{D4A31DA9-2300-F2B7-C66E-1C9C6707D2F7}"/>
            </ac:spMkLst>
          </pc:spChg>
          <pc:spChg chg="del mod">
            <ac:chgData name="Niamh Courtaux" userId="9d3a79ee-1f51-4c13-9d61-ec395b754f23" providerId="ADAL" clId="{A9E768B7-D5E8-40DF-A4AE-45EA8956D8B7}" dt="2026-02-04T11:46:26.643" v="457" actId="478"/>
            <ac:spMkLst>
              <pc:docMk/>
              <pc:sldMasterMk cId="3433472810" sldId="2147483734"/>
              <pc:sldLayoutMk cId="3932755927" sldId="2147483754"/>
              <ac:spMk id="6" creationId="{DCB3A963-5C06-E1DD-865C-CEED26F68C31}"/>
            </ac:spMkLst>
          </pc:spChg>
          <pc:spChg chg="add mod">
            <ac:chgData name="Niamh Courtaux" userId="9d3a79ee-1f51-4c13-9d61-ec395b754f23" providerId="ADAL" clId="{A9E768B7-D5E8-40DF-A4AE-45EA8956D8B7}" dt="2026-02-04T12:37:35.962" v="712" actId="207"/>
            <ac:spMkLst>
              <pc:docMk/>
              <pc:sldMasterMk cId="3433472810" sldId="2147483734"/>
              <pc:sldLayoutMk cId="3932755927" sldId="2147483754"/>
              <ac:spMk id="7" creationId="{3042A4B3-FD63-9FA9-E6B6-50069D9CF0FD}"/>
            </ac:spMkLst>
          </pc:spChg>
          <pc:spChg chg="del mod">
            <ac:chgData name="Niamh Courtaux" userId="9d3a79ee-1f51-4c13-9d61-ec395b754f23" providerId="ADAL" clId="{A9E768B7-D5E8-40DF-A4AE-45EA8956D8B7}" dt="2026-02-04T11:46:26.643" v="457" actId="478"/>
            <ac:spMkLst>
              <pc:docMk/>
              <pc:sldMasterMk cId="3433472810" sldId="2147483734"/>
              <pc:sldLayoutMk cId="3932755927" sldId="2147483754"/>
              <ac:spMk id="7" creationId="{4EE11C77-6397-BFBA-68BB-2947F59C5C44}"/>
            </ac:spMkLst>
          </pc:spChg>
          <pc:spChg chg="add del mod">
            <ac:chgData name="Niamh Courtaux" userId="9d3a79ee-1f51-4c13-9d61-ec395b754f23" providerId="ADAL" clId="{A9E768B7-D5E8-40DF-A4AE-45EA8956D8B7}" dt="2026-02-04T12:37:34.630" v="710" actId="478"/>
            <ac:spMkLst>
              <pc:docMk/>
              <pc:sldMasterMk cId="3433472810" sldId="2147483734"/>
              <pc:sldLayoutMk cId="3932755927" sldId="2147483754"/>
              <ac:spMk id="8" creationId="{D37F17EB-4931-467D-1F95-ACF2A5279F07}"/>
            </ac:spMkLst>
          </pc:spChg>
          <pc:spChg chg="mod">
            <ac:chgData name="Niamh Courtaux" userId="9d3a79ee-1f51-4c13-9d61-ec395b754f23" providerId="ADAL" clId="{A9E768B7-D5E8-40DF-A4AE-45EA8956D8B7}" dt="2026-02-04T09:11:38.343" v="206" actId="403"/>
            <ac:spMkLst>
              <pc:docMk/>
              <pc:sldMasterMk cId="3433472810" sldId="2147483734"/>
              <pc:sldLayoutMk cId="3932755927" sldId="2147483754"/>
              <ac:spMk id="9" creationId="{BA649CB6-CEDE-9EB9-0E52-7901781473E7}"/>
            </ac:spMkLst>
          </pc:spChg>
          <pc:spChg chg="del mod">
            <ac:chgData name="Niamh Courtaux" userId="9d3a79ee-1f51-4c13-9d61-ec395b754f23" providerId="ADAL" clId="{A9E768B7-D5E8-40DF-A4AE-45EA8956D8B7}" dt="2026-02-04T11:46:26.643" v="457" actId="478"/>
            <ac:spMkLst>
              <pc:docMk/>
              <pc:sldMasterMk cId="3433472810" sldId="2147483734"/>
              <pc:sldLayoutMk cId="3932755927" sldId="2147483754"/>
              <ac:spMk id="10" creationId="{0B4B16D7-DEC0-8516-91F5-73EF749CEF2A}"/>
            </ac:spMkLst>
          </pc:spChg>
          <pc:spChg chg="del mod">
            <ac:chgData name="Niamh Courtaux" userId="9d3a79ee-1f51-4c13-9d61-ec395b754f23" providerId="ADAL" clId="{A9E768B7-D5E8-40DF-A4AE-45EA8956D8B7}" dt="2026-02-04T11:46:26.643" v="457" actId="478"/>
            <ac:spMkLst>
              <pc:docMk/>
              <pc:sldMasterMk cId="3433472810" sldId="2147483734"/>
              <pc:sldLayoutMk cId="3932755927" sldId="2147483754"/>
              <ac:spMk id="11" creationId="{91E6A8CB-CE6B-3EB9-A3B9-FACD3E1C8C22}"/>
            </ac:spMkLst>
          </pc:spChg>
          <pc:spChg chg="mod">
            <ac:chgData name="Niamh Courtaux" userId="9d3a79ee-1f51-4c13-9d61-ec395b754f23" providerId="ADAL" clId="{A9E768B7-D5E8-40DF-A4AE-45EA8956D8B7}" dt="2026-02-03T15:17:27.029" v="82" actId="207"/>
            <ac:spMkLst>
              <pc:docMk/>
              <pc:sldMasterMk cId="3433472810" sldId="2147483734"/>
              <pc:sldLayoutMk cId="3932755927" sldId="2147483754"/>
              <ac:spMk id="17" creationId="{1C196467-CF26-3D1B-133D-B420F8420813}"/>
            </ac:spMkLst>
          </pc:spChg>
          <pc:spChg chg="mod">
            <ac:chgData name="Niamh Courtaux" userId="9d3a79ee-1f51-4c13-9d61-ec395b754f23" providerId="ADAL" clId="{A9E768B7-D5E8-40DF-A4AE-45EA8956D8B7}" dt="2026-02-03T15:17:27.029" v="82" actId="207"/>
            <ac:spMkLst>
              <pc:docMk/>
              <pc:sldMasterMk cId="3433472810" sldId="2147483734"/>
              <pc:sldLayoutMk cId="3932755927" sldId="2147483754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5:17:27.029" v="82" actId="207"/>
            <ac:spMkLst>
              <pc:docMk/>
              <pc:sldMasterMk cId="3433472810" sldId="2147483734"/>
              <pc:sldLayoutMk cId="3932755927" sldId="2147483754"/>
              <ac:spMk id="31" creationId="{98A9FC0F-6033-0CF8-BAC2-CDDC6C48E884}"/>
            </ac:spMkLst>
          </pc:spChg>
          <pc:picChg chg="add mod ord">
            <ac:chgData name="Niamh Courtaux" userId="9d3a79ee-1f51-4c13-9d61-ec395b754f23" providerId="ADAL" clId="{A9E768B7-D5E8-40DF-A4AE-45EA8956D8B7}" dt="2026-02-03T15:27:56.786" v="162" actId="167"/>
            <ac:picMkLst>
              <pc:docMk/>
              <pc:sldMasterMk cId="3433472810" sldId="2147483734"/>
              <pc:sldLayoutMk cId="3932755927" sldId="2147483754"/>
              <ac:picMk id="2" creationId="{E7DD47F6-9AFA-B152-ACFC-25AB21D868D0}"/>
            </ac:picMkLst>
          </pc:picChg>
          <pc:cxnChg chg="mod">
            <ac:chgData name="Niamh Courtaux" userId="9d3a79ee-1f51-4c13-9d61-ec395b754f23" providerId="ADAL" clId="{A9E768B7-D5E8-40DF-A4AE-45EA8956D8B7}" dt="2026-02-03T15:17:29.832" v="83" actId="692"/>
            <ac:cxnSpMkLst>
              <pc:docMk/>
              <pc:sldMasterMk cId="3433472810" sldId="2147483734"/>
              <pc:sldLayoutMk cId="3932755927" sldId="2147483754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8:07.332" v="724" actId="207"/>
          <pc:sldLayoutMkLst>
            <pc:docMk/>
            <pc:sldMasterMk cId="3433472810" sldId="2147483734"/>
            <pc:sldLayoutMk cId="3877739233" sldId="2147483755"/>
          </pc:sldLayoutMkLst>
          <pc:spChg chg="mod">
            <ac:chgData name="Niamh Courtaux" userId="9d3a79ee-1f51-4c13-9d61-ec395b754f23" providerId="ADAL" clId="{A9E768B7-D5E8-40DF-A4AE-45EA8956D8B7}" dt="2026-02-04T09:11:42.100" v="209" actId="403"/>
            <ac:spMkLst>
              <pc:docMk/>
              <pc:sldMasterMk cId="3433472810" sldId="2147483734"/>
              <pc:sldLayoutMk cId="3877739233" sldId="2147483755"/>
              <ac:spMk id="2" creationId="{BA649CB6-CEDE-9EB9-0E52-7901781473E7}"/>
            </ac:spMkLst>
          </pc:spChg>
          <pc:spChg chg="mod">
            <ac:chgData name="Niamh Courtaux" userId="9d3a79ee-1f51-4c13-9d61-ec395b754f23" providerId="ADAL" clId="{A9E768B7-D5E8-40DF-A4AE-45EA8956D8B7}" dt="2026-02-03T15:17:39.449" v="85" actId="207"/>
            <ac:spMkLst>
              <pc:docMk/>
              <pc:sldMasterMk cId="3433472810" sldId="2147483734"/>
              <pc:sldLayoutMk cId="3877739233" sldId="2147483755"/>
              <ac:spMk id="3" creationId="{0D1680F9-61E7-2FB2-B9B0-5F052E9F626F}"/>
            </ac:spMkLst>
          </pc:spChg>
          <pc:spChg chg="add mod">
            <ac:chgData name="Niamh Courtaux" userId="9d3a79ee-1f51-4c13-9d61-ec395b754f23" providerId="ADAL" clId="{A9E768B7-D5E8-40DF-A4AE-45EA8956D8B7}" dt="2026-02-04T12:38:07.332" v="724" actId="207"/>
            <ac:spMkLst>
              <pc:docMk/>
              <pc:sldMasterMk cId="3433472810" sldId="2147483734"/>
              <pc:sldLayoutMk cId="3877739233" sldId="2147483755"/>
              <ac:spMk id="4" creationId="{07E1A662-A8CC-121E-40D2-56039CD702AA}"/>
            </ac:spMkLst>
          </pc:spChg>
          <pc:spChg chg="del mod">
            <ac:chgData name="Niamh Courtaux" userId="9d3a79ee-1f51-4c13-9d61-ec395b754f23" providerId="ADAL" clId="{A9E768B7-D5E8-40DF-A4AE-45EA8956D8B7}" dt="2026-02-04T11:47:27.598" v="469" actId="478"/>
            <ac:spMkLst>
              <pc:docMk/>
              <pc:sldMasterMk cId="3433472810" sldId="2147483734"/>
              <pc:sldLayoutMk cId="3877739233" sldId="2147483755"/>
              <ac:spMk id="4" creationId="{13EE21DB-77C0-8C9F-D14C-0372A7472A59}"/>
            </ac:spMkLst>
          </pc:spChg>
          <pc:spChg chg="add mod">
            <ac:chgData name="Niamh Courtaux" userId="9d3a79ee-1f51-4c13-9d61-ec395b754f23" providerId="ADAL" clId="{A9E768B7-D5E8-40DF-A4AE-45EA8956D8B7}" dt="2026-02-04T12:38:07.332" v="724" actId="207"/>
            <ac:spMkLst>
              <pc:docMk/>
              <pc:sldMasterMk cId="3433472810" sldId="2147483734"/>
              <pc:sldLayoutMk cId="3877739233" sldId="2147483755"/>
              <ac:spMk id="5" creationId="{0EDC9FCD-A6A6-8B3C-6170-0169DA5B161C}"/>
            </ac:spMkLst>
          </pc:spChg>
          <pc:spChg chg="del mod">
            <ac:chgData name="Niamh Courtaux" userId="9d3a79ee-1f51-4c13-9d61-ec395b754f23" providerId="ADAL" clId="{A9E768B7-D5E8-40DF-A4AE-45EA8956D8B7}" dt="2026-02-04T11:47:27.598" v="469" actId="478"/>
            <ac:spMkLst>
              <pc:docMk/>
              <pc:sldMasterMk cId="3433472810" sldId="2147483734"/>
              <pc:sldLayoutMk cId="3877739233" sldId="2147483755"/>
              <ac:spMk id="5" creationId="{47FAEA2B-2C93-314B-6FA2-AD4F115B4FB1}"/>
            </ac:spMkLst>
          </pc:spChg>
          <pc:spChg chg="add del mod">
            <ac:chgData name="Niamh Courtaux" userId="9d3a79ee-1f51-4c13-9d61-ec395b754f23" providerId="ADAL" clId="{A9E768B7-D5E8-40DF-A4AE-45EA8956D8B7}" dt="2026-02-04T12:38:05.840" v="722" actId="478"/>
            <ac:spMkLst>
              <pc:docMk/>
              <pc:sldMasterMk cId="3433472810" sldId="2147483734"/>
              <pc:sldLayoutMk cId="3877739233" sldId="2147483755"/>
              <ac:spMk id="6" creationId="{2F864458-3DBA-36F0-B997-00886700D41F}"/>
            </ac:spMkLst>
          </pc:spChg>
          <pc:spChg chg="add del mod">
            <ac:chgData name="Niamh Courtaux" userId="9d3a79ee-1f51-4c13-9d61-ec395b754f23" providerId="ADAL" clId="{A9E768B7-D5E8-40DF-A4AE-45EA8956D8B7}" dt="2026-02-04T12:38:05.840" v="722" actId="478"/>
            <ac:spMkLst>
              <pc:docMk/>
              <pc:sldMasterMk cId="3433472810" sldId="2147483734"/>
              <pc:sldLayoutMk cId="3877739233" sldId="2147483755"/>
              <ac:spMk id="7" creationId="{51F105A8-CB2D-F0B4-7DB6-B439AB13F6DD}"/>
            </ac:spMkLst>
          </pc:spChg>
          <pc:spChg chg="del mod">
            <ac:chgData name="Niamh Courtaux" userId="9d3a79ee-1f51-4c13-9d61-ec395b754f23" providerId="ADAL" clId="{A9E768B7-D5E8-40DF-A4AE-45EA8956D8B7}" dt="2026-02-04T11:47:27.598" v="469" actId="478"/>
            <ac:spMkLst>
              <pc:docMk/>
              <pc:sldMasterMk cId="3433472810" sldId="2147483734"/>
              <pc:sldLayoutMk cId="3877739233" sldId="2147483755"/>
              <ac:spMk id="8" creationId="{64E54165-0544-2D96-B0DC-E95696A73209}"/>
            </ac:spMkLst>
          </pc:spChg>
          <pc:spChg chg="add del mod">
            <ac:chgData name="Niamh Courtaux" userId="9d3a79ee-1f51-4c13-9d61-ec395b754f23" providerId="ADAL" clId="{A9E768B7-D5E8-40DF-A4AE-45EA8956D8B7}" dt="2026-02-04T12:38:05.840" v="722" actId="478"/>
            <ac:spMkLst>
              <pc:docMk/>
              <pc:sldMasterMk cId="3433472810" sldId="2147483734"/>
              <pc:sldLayoutMk cId="3877739233" sldId="2147483755"/>
              <ac:spMk id="9" creationId="{C6DE551E-802B-383D-BA93-5D5102CBAC4B}"/>
            </ac:spMkLst>
          </pc:spChg>
          <pc:spChg chg="add del mod">
            <ac:chgData name="Niamh Courtaux" userId="9d3a79ee-1f51-4c13-9d61-ec395b754f23" providerId="ADAL" clId="{A9E768B7-D5E8-40DF-A4AE-45EA8956D8B7}" dt="2026-02-04T12:38:05.840" v="722" actId="478"/>
            <ac:spMkLst>
              <pc:docMk/>
              <pc:sldMasterMk cId="3433472810" sldId="2147483734"/>
              <pc:sldLayoutMk cId="3877739233" sldId="2147483755"/>
              <ac:spMk id="10" creationId="{CA566193-3B19-6366-EED4-5D5839CC0429}"/>
            </ac:spMkLst>
          </pc:spChg>
          <pc:spChg chg="del mod">
            <ac:chgData name="Niamh Courtaux" userId="9d3a79ee-1f51-4c13-9d61-ec395b754f23" providerId="ADAL" clId="{A9E768B7-D5E8-40DF-A4AE-45EA8956D8B7}" dt="2026-02-04T11:47:27.598" v="469" actId="478"/>
            <ac:spMkLst>
              <pc:docMk/>
              <pc:sldMasterMk cId="3433472810" sldId="2147483734"/>
              <pc:sldLayoutMk cId="3877739233" sldId="2147483755"/>
              <ac:spMk id="12" creationId="{D62EC49A-5C72-55D1-BA25-D0F8D90C9BCE}"/>
            </ac:spMkLst>
          </pc:spChg>
          <pc:spChg chg="mod">
            <ac:chgData name="Niamh Courtaux" userId="9d3a79ee-1f51-4c13-9d61-ec395b754f23" providerId="ADAL" clId="{A9E768B7-D5E8-40DF-A4AE-45EA8956D8B7}" dt="2026-02-03T15:17:39.449" v="85" actId="207"/>
            <ac:spMkLst>
              <pc:docMk/>
              <pc:sldMasterMk cId="3433472810" sldId="2147483734"/>
              <pc:sldLayoutMk cId="3877739233" sldId="2147483755"/>
              <ac:spMk id="30" creationId="{451BF9A6-4515-7D4D-6A40-0DE7A72427F0}"/>
            </ac:spMkLst>
          </pc:spChg>
          <pc:spChg chg="mod">
            <ac:chgData name="Niamh Courtaux" userId="9d3a79ee-1f51-4c13-9d61-ec395b754f23" providerId="ADAL" clId="{A9E768B7-D5E8-40DF-A4AE-45EA8956D8B7}" dt="2026-02-03T15:17:39.449" v="85" actId="207"/>
            <ac:spMkLst>
              <pc:docMk/>
              <pc:sldMasterMk cId="3433472810" sldId="2147483734"/>
              <pc:sldLayoutMk cId="3877739233" sldId="2147483755"/>
              <ac:spMk id="31" creationId="{98A9FC0F-6033-0CF8-BAC2-CDDC6C48E884}"/>
            </ac:spMkLst>
          </pc:spChg>
          <pc:cxnChg chg="mod">
            <ac:chgData name="Niamh Courtaux" userId="9d3a79ee-1f51-4c13-9d61-ec395b754f23" providerId="ADAL" clId="{A9E768B7-D5E8-40DF-A4AE-45EA8956D8B7}" dt="2026-02-03T15:17:42.387" v="86" actId="692"/>
            <ac:cxnSpMkLst>
              <pc:docMk/>
              <pc:sldMasterMk cId="3433472810" sldId="2147483734"/>
              <pc:sldLayoutMk cId="3877739233" sldId="2147483755"/>
              <ac:cxnSpMk id="32" creationId="{DB684876-EBEF-9943-98F1-1D145C221259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3:31:56.141" v="810" actId="242"/>
          <pc:sldLayoutMkLst>
            <pc:docMk/>
            <pc:sldMasterMk cId="3433472810" sldId="2147483734"/>
            <pc:sldLayoutMk cId="2696951028" sldId="2147483756"/>
          </pc:sldLayoutMkLst>
          <pc:spChg chg="add mod">
            <ac:chgData name="Niamh Courtaux" userId="9d3a79ee-1f51-4c13-9d61-ec395b754f23" providerId="ADAL" clId="{A9E768B7-D5E8-40DF-A4AE-45EA8956D8B7}" dt="2026-02-03T15:24:12.493" v="150"/>
            <ac:spMkLst>
              <pc:docMk/>
              <pc:sldMasterMk cId="3433472810" sldId="2147483734"/>
              <pc:sldLayoutMk cId="2696951028" sldId="2147483756"/>
              <ac:spMk id="2" creationId="{2B217469-4EAB-C535-B01F-2CEEF3C16A32}"/>
            </ac:spMkLst>
          </pc:spChg>
          <pc:spChg chg="add mod">
            <ac:chgData name="Niamh Courtaux" userId="9d3a79ee-1f51-4c13-9d61-ec395b754f23" providerId="ADAL" clId="{A9E768B7-D5E8-40DF-A4AE-45EA8956D8B7}" dt="2026-02-03T15:24:12.493" v="150"/>
            <ac:spMkLst>
              <pc:docMk/>
              <pc:sldMasterMk cId="3433472810" sldId="2147483734"/>
              <pc:sldLayoutMk cId="2696951028" sldId="2147483756"/>
              <ac:spMk id="3" creationId="{D46C4D3C-465A-8993-8B26-80454E683D8E}"/>
            </ac:spMkLst>
          </pc:spChg>
          <pc:spChg chg="add del mod">
            <ac:chgData name="Niamh Courtaux" userId="9d3a79ee-1f51-4c13-9d61-ec395b754f23" providerId="ADAL" clId="{A9E768B7-D5E8-40DF-A4AE-45EA8956D8B7}" dt="2026-02-04T11:38:16.266" v="432" actId="478"/>
            <ac:spMkLst>
              <pc:docMk/>
              <pc:sldMasterMk cId="3433472810" sldId="2147483734"/>
              <pc:sldLayoutMk cId="2696951028" sldId="2147483756"/>
              <ac:spMk id="5" creationId="{241BEC89-28A7-8BD1-19DE-4CFA409AD8F6}"/>
            </ac:spMkLst>
          </pc:spChg>
          <pc:spChg chg="add mod">
            <ac:chgData name="Niamh Courtaux" userId="9d3a79ee-1f51-4c13-9d61-ec395b754f23" providerId="ADAL" clId="{A9E768B7-D5E8-40DF-A4AE-45EA8956D8B7}" dt="2026-02-04T12:36:26.421" v="692" actId="207"/>
            <ac:spMkLst>
              <pc:docMk/>
              <pc:sldMasterMk cId="3433472810" sldId="2147483734"/>
              <pc:sldLayoutMk cId="2696951028" sldId="2147483756"/>
              <ac:spMk id="5" creationId="{2E264381-6127-6600-D140-1D3BB5BCDE70}"/>
            </ac:spMkLst>
          </pc:spChg>
          <pc:spChg chg="add del mod">
            <ac:chgData name="Niamh Courtaux" userId="9d3a79ee-1f51-4c13-9d61-ec395b754f23" providerId="ADAL" clId="{A9E768B7-D5E8-40DF-A4AE-45EA8956D8B7}" dt="2026-02-04T11:38:16.266" v="432" actId="478"/>
            <ac:spMkLst>
              <pc:docMk/>
              <pc:sldMasterMk cId="3433472810" sldId="2147483734"/>
              <pc:sldLayoutMk cId="2696951028" sldId="2147483756"/>
              <ac:spMk id="6" creationId="{B2EECADC-8CF1-7F88-3EA0-4A8776BE74B0}"/>
            </ac:spMkLst>
          </pc:spChg>
          <pc:spChg chg="add mod">
            <ac:chgData name="Niamh Courtaux" userId="9d3a79ee-1f51-4c13-9d61-ec395b754f23" providerId="ADAL" clId="{A9E768B7-D5E8-40DF-A4AE-45EA8956D8B7}" dt="2026-02-04T13:31:56.141" v="810" actId="242"/>
            <ac:spMkLst>
              <pc:docMk/>
              <pc:sldMasterMk cId="3433472810" sldId="2147483734"/>
              <pc:sldLayoutMk cId="2696951028" sldId="2147483756"/>
              <ac:spMk id="7" creationId="{36E784B5-7D1B-FD84-8F03-EB90791D2200}"/>
            </ac:spMkLst>
          </pc:spChg>
          <pc:spChg chg="mod">
            <ac:chgData name="Niamh Courtaux" userId="9d3a79ee-1f51-4c13-9d61-ec395b754f23" providerId="ADAL" clId="{A9E768B7-D5E8-40DF-A4AE-45EA8956D8B7}" dt="2026-02-04T09:11:46.101" v="212" actId="403"/>
            <ac:spMkLst>
              <pc:docMk/>
              <pc:sldMasterMk cId="3433472810" sldId="2147483734"/>
              <pc:sldLayoutMk cId="2696951028" sldId="2147483756"/>
              <ac:spMk id="9" creationId="{2E616C48-5B03-37E8-706B-5FDE509307CB}"/>
            </ac:spMkLst>
          </pc:spChg>
          <pc:spChg chg="add del mod">
            <ac:chgData name="Niamh Courtaux" userId="9d3a79ee-1f51-4c13-9d61-ec395b754f23" providerId="ADAL" clId="{A9E768B7-D5E8-40DF-A4AE-45EA8956D8B7}" dt="2026-02-04T12:36:24.821" v="690" actId="478"/>
            <ac:spMkLst>
              <pc:docMk/>
              <pc:sldMasterMk cId="3433472810" sldId="2147483734"/>
              <pc:sldLayoutMk cId="2696951028" sldId="2147483756"/>
              <ac:spMk id="10" creationId="{7F317E44-1CA3-591F-CACD-072A98661304}"/>
            </ac:spMkLst>
          </pc:spChg>
          <pc:spChg chg="add del mod">
            <ac:chgData name="Niamh Courtaux" userId="9d3a79ee-1f51-4c13-9d61-ec395b754f23" providerId="ADAL" clId="{A9E768B7-D5E8-40DF-A4AE-45EA8956D8B7}" dt="2026-02-04T12:36:24.821" v="690" actId="478"/>
            <ac:spMkLst>
              <pc:docMk/>
              <pc:sldMasterMk cId="3433472810" sldId="2147483734"/>
              <pc:sldLayoutMk cId="2696951028" sldId="2147483756"/>
              <ac:spMk id="11" creationId="{1A9148F5-D394-3EEA-FD64-E018672FEF3D}"/>
            </ac:spMkLst>
          </pc:spChg>
          <pc:picChg chg="add mod ord">
            <ac:chgData name="Niamh Courtaux" userId="9d3a79ee-1f51-4c13-9d61-ec395b754f23" providerId="ADAL" clId="{A9E768B7-D5E8-40DF-A4AE-45EA8956D8B7}" dt="2026-02-03T15:28:06.429" v="164" actId="167"/>
            <ac:picMkLst>
              <pc:docMk/>
              <pc:sldMasterMk cId="3433472810" sldId="2147483734"/>
              <pc:sldLayoutMk cId="2696951028" sldId="2147483756"/>
              <ac:picMk id="8" creationId="{65BBC24A-4617-D5CB-1BC4-278A3D6FFF1A}"/>
            </ac:picMkLst>
          </pc:picChg>
          <pc:cxnChg chg="add mod">
            <ac:chgData name="Niamh Courtaux" userId="9d3a79ee-1f51-4c13-9d61-ec395b754f23" providerId="ADAL" clId="{A9E768B7-D5E8-40DF-A4AE-45EA8956D8B7}" dt="2026-02-03T15:24:12.493" v="150"/>
            <ac:cxnSpMkLst>
              <pc:docMk/>
              <pc:sldMasterMk cId="3433472810" sldId="2147483734"/>
              <pc:sldLayoutMk cId="2696951028" sldId="2147483756"/>
              <ac:cxnSpMk id="4" creationId="{AF5D6B0A-846F-DE84-6FE2-EE7BC6F458CD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6:56.129" v="701" actId="207"/>
          <pc:sldLayoutMkLst>
            <pc:docMk/>
            <pc:sldMasterMk cId="3433472810" sldId="2147483734"/>
            <pc:sldLayoutMk cId="3647470441" sldId="2147483757"/>
          </pc:sldLayoutMkLst>
          <pc:spChg chg="mod">
            <ac:chgData name="Niamh Courtaux" userId="9d3a79ee-1f51-4c13-9d61-ec395b754f23" providerId="ADAL" clId="{A9E768B7-D5E8-40DF-A4AE-45EA8956D8B7}" dt="2026-02-04T09:11:49.334" v="215" actId="403"/>
            <ac:spMkLst>
              <pc:docMk/>
              <pc:sldMasterMk cId="3433472810" sldId="2147483734"/>
              <pc:sldLayoutMk cId="3647470441" sldId="2147483757"/>
              <ac:spMk id="2" creationId="{2E616C48-5B03-37E8-706B-5FDE509307CB}"/>
            </ac:spMkLst>
          </pc:spChg>
          <pc:spChg chg="add del mod">
            <ac:chgData name="Niamh Courtaux" userId="9d3a79ee-1f51-4c13-9d61-ec395b754f23" providerId="ADAL" clId="{A9E768B7-D5E8-40DF-A4AE-45EA8956D8B7}" dt="2026-02-04T12:36:54.118" v="699" actId="478"/>
            <ac:spMkLst>
              <pc:docMk/>
              <pc:sldMasterMk cId="3433472810" sldId="2147483734"/>
              <pc:sldLayoutMk cId="3647470441" sldId="2147483757"/>
              <ac:spMk id="3" creationId="{02C3920C-F5F5-B196-45D3-A7C2C257AF65}"/>
            </ac:spMkLst>
          </pc:spChg>
          <pc:spChg chg="add del mod">
            <ac:chgData name="Niamh Courtaux" userId="9d3a79ee-1f51-4c13-9d61-ec395b754f23" providerId="ADAL" clId="{A9E768B7-D5E8-40DF-A4AE-45EA8956D8B7}" dt="2026-02-04T12:36:54.118" v="699" actId="478"/>
            <ac:spMkLst>
              <pc:docMk/>
              <pc:sldMasterMk cId="3433472810" sldId="2147483734"/>
              <pc:sldLayoutMk cId="3647470441" sldId="2147483757"/>
              <ac:spMk id="4" creationId="{E8D7C225-6025-1CB1-1845-BA837FAD8AE8}"/>
            </ac:spMkLst>
          </pc:spChg>
          <pc:spChg chg="add mod">
            <ac:chgData name="Niamh Courtaux" userId="9d3a79ee-1f51-4c13-9d61-ec395b754f23" providerId="ADAL" clId="{A9E768B7-D5E8-40DF-A4AE-45EA8956D8B7}" dt="2026-02-04T12:36:56.129" v="701" actId="207"/>
            <ac:spMkLst>
              <pc:docMk/>
              <pc:sldMasterMk cId="3433472810" sldId="2147483734"/>
              <pc:sldLayoutMk cId="3647470441" sldId="2147483757"/>
              <ac:spMk id="5" creationId="{65A9E570-6411-EC62-40EB-AAD6DED87740}"/>
            </ac:spMkLst>
          </pc:spChg>
          <pc:spChg chg="mod">
            <ac:chgData name="Niamh Courtaux" userId="9d3a79ee-1f51-4c13-9d61-ec395b754f23" providerId="ADAL" clId="{A9E768B7-D5E8-40DF-A4AE-45EA8956D8B7}" dt="2026-02-03T15:18:01.670" v="92" actId="207"/>
            <ac:spMkLst>
              <pc:docMk/>
              <pc:sldMasterMk cId="3433472810" sldId="2147483734"/>
              <pc:sldLayoutMk cId="3647470441" sldId="2147483757"/>
              <ac:spMk id="6" creationId="{3226A58B-EED2-51D4-6BB7-E9497D524297}"/>
            </ac:spMkLst>
          </pc:spChg>
          <pc:spChg chg="del mod">
            <ac:chgData name="Niamh Courtaux" userId="9d3a79ee-1f51-4c13-9d61-ec395b754f23" providerId="ADAL" clId="{A9E768B7-D5E8-40DF-A4AE-45EA8956D8B7}" dt="2026-02-04T11:45:26.851" v="444" actId="478"/>
            <ac:spMkLst>
              <pc:docMk/>
              <pc:sldMasterMk cId="3433472810" sldId="2147483734"/>
              <pc:sldLayoutMk cId="3647470441" sldId="2147483757"/>
              <ac:spMk id="7" creationId="{FEF49F6D-241D-61C9-14E4-CECE82EF0120}"/>
            </ac:spMkLst>
          </pc:spChg>
          <pc:spChg chg="del mod">
            <ac:chgData name="Niamh Courtaux" userId="9d3a79ee-1f51-4c13-9d61-ec395b754f23" providerId="ADAL" clId="{A9E768B7-D5E8-40DF-A4AE-45EA8956D8B7}" dt="2026-02-04T11:45:26.851" v="444" actId="478"/>
            <ac:spMkLst>
              <pc:docMk/>
              <pc:sldMasterMk cId="3433472810" sldId="2147483734"/>
              <pc:sldLayoutMk cId="3647470441" sldId="2147483757"/>
              <ac:spMk id="9" creationId="{4AF6C56D-79D1-F4AF-F175-9CE7C20E3315}"/>
            </ac:spMkLst>
          </pc:spChg>
          <pc:spChg chg="mod">
            <ac:chgData name="Niamh Courtaux" userId="9d3a79ee-1f51-4c13-9d61-ec395b754f23" providerId="ADAL" clId="{A9E768B7-D5E8-40DF-A4AE-45EA8956D8B7}" dt="2026-02-03T15:18:01.670" v="92" actId="207"/>
            <ac:spMkLst>
              <pc:docMk/>
              <pc:sldMasterMk cId="3433472810" sldId="2147483734"/>
              <pc:sldLayoutMk cId="3647470441" sldId="2147483757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5:18:01.670" v="92" actId="207"/>
            <ac:spMkLst>
              <pc:docMk/>
              <pc:sldMasterMk cId="3433472810" sldId="2147483734"/>
              <pc:sldLayoutMk cId="3647470441" sldId="2147483757"/>
              <ac:spMk id="31" creationId="{70A21820-E8D5-E381-B17B-63039134D9A0}"/>
            </ac:spMkLst>
          </pc:spChg>
          <pc:cxnChg chg="mod">
            <ac:chgData name="Niamh Courtaux" userId="9d3a79ee-1f51-4c13-9d61-ec395b754f23" providerId="ADAL" clId="{A9E768B7-D5E8-40DF-A4AE-45EA8956D8B7}" dt="2026-02-03T15:18:05.041" v="93" actId="692"/>
            <ac:cxnSpMkLst>
              <pc:docMk/>
              <pc:sldMasterMk cId="3433472810" sldId="2147483734"/>
              <pc:sldLayoutMk cId="3647470441" sldId="2147483757"/>
              <ac:cxnSpMk id="32" creationId="{4DB2A507-35DC-3F98-096C-FBE03B1E6A68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7:40.811" v="715" actId="207"/>
          <pc:sldLayoutMkLst>
            <pc:docMk/>
            <pc:sldMasterMk cId="3433472810" sldId="2147483734"/>
            <pc:sldLayoutMk cId="3665625438" sldId="2147483758"/>
          </pc:sldLayoutMkLst>
          <pc:spChg chg="add del mod">
            <ac:chgData name="Niamh Courtaux" userId="9d3a79ee-1f51-4c13-9d61-ec395b754f23" providerId="ADAL" clId="{A9E768B7-D5E8-40DF-A4AE-45EA8956D8B7}" dt="2026-02-04T12:37:39.423" v="713" actId="478"/>
            <ac:spMkLst>
              <pc:docMk/>
              <pc:sldMasterMk cId="3433472810" sldId="2147483734"/>
              <pc:sldLayoutMk cId="3665625438" sldId="2147483758"/>
              <ac:spMk id="3" creationId="{2BDD840D-E374-B7C7-4A94-33F7DAEA79DD}"/>
            </ac:spMkLst>
          </pc:spChg>
          <pc:spChg chg="add del mod">
            <ac:chgData name="Niamh Courtaux" userId="9d3a79ee-1f51-4c13-9d61-ec395b754f23" providerId="ADAL" clId="{A9E768B7-D5E8-40DF-A4AE-45EA8956D8B7}" dt="2026-02-04T12:37:39.423" v="713" actId="478"/>
            <ac:spMkLst>
              <pc:docMk/>
              <pc:sldMasterMk cId="3433472810" sldId="2147483734"/>
              <pc:sldLayoutMk cId="3665625438" sldId="2147483758"/>
              <ac:spMk id="4" creationId="{B0F5BB74-1F01-CA5F-D505-9FEB38FD164C}"/>
            </ac:spMkLst>
          </pc:spChg>
          <pc:spChg chg="add del mod">
            <ac:chgData name="Niamh Courtaux" userId="9d3a79ee-1f51-4c13-9d61-ec395b754f23" providerId="ADAL" clId="{A9E768B7-D5E8-40DF-A4AE-45EA8956D8B7}" dt="2026-02-04T12:37:39.423" v="713" actId="478"/>
            <ac:spMkLst>
              <pc:docMk/>
              <pc:sldMasterMk cId="3433472810" sldId="2147483734"/>
              <pc:sldLayoutMk cId="3665625438" sldId="2147483758"/>
              <ac:spMk id="5" creationId="{074DA281-CE2B-03D2-71D0-07E500D0A2C8}"/>
            </ac:spMkLst>
          </pc:spChg>
          <pc:spChg chg="del mod">
            <ac:chgData name="Niamh Courtaux" userId="9d3a79ee-1f51-4c13-9d61-ec395b754f23" providerId="ADAL" clId="{A9E768B7-D5E8-40DF-A4AE-45EA8956D8B7}" dt="2026-02-04T11:46:34.900" v="460" actId="478"/>
            <ac:spMkLst>
              <pc:docMk/>
              <pc:sldMasterMk cId="3433472810" sldId="2147483734"/>
              <pc:sldLayoutMk cId="3665625438" sldId="2147483758"/>
              <ac:spMk id="6" creationId="{9BE7AF01-BB8D-6724-EAF2-20825FD12C47}"/>
            </ac:spMkLst>
          </pc:spChg>
          <pc:spChg chg="add mod">
            <ac:chgData name="Niamh Courtaux" userId="9d3a79ee-1f51-4c13-9d61-ec395b754f23" providerId="ADAL" clId="{A9E768B7-D5E8-40DF-A4AE-45EA8956D8B7}" dt="2026-02-04T12:37:40.811" v="715" actId="207"/>
            <ac:spMkLst>
              <pc:docMk/>
              <pc:sldMasterMk cId="3433472810" sldId="2147483734"/>
              <pc:sldLayoutMk cId="3665625438" sldId="2147483758"/>
              <ac:spMk id="6" creationId="{CFE41DA4-AF59-DE9C-35C3-EC13E8F9943C}"/>
            </ac:spMkLst>
          </pc:spChg>
          <pc:spChg chg="del mod">
            <ac:chgData name="Niamh Courtaux" userId="9d3a79ee-1f51-4c13-9d61-ec395b754f23" providerId="ADAL" clId="{A9E768B7-D5E8-40DF-A4AE-45EA8956D8B7}" dt="2026-02-04T11:46:34.900" v="460" actId="478"/>
            <ac:spMkLst>
              <pc:docMk/>
              <pc:sldMasterMk cId="3433472810" sldId="2147483734"/>
              <pc:sldLayoutMk cId="3665625438" sldId="2147483758"/>
              <ac:spMk id="7" creationId="{B52AE396-4E73-9694-53F0-0CD73643AA34}"/>
            </ac:spMkLst>
          </pc:spChg>
          <pc:spChg chg="add mod">
            <ac:chgData name="Niamh Courtaux" userId="9d3a79ee-1f51-4c13-9d61-ec395b754f23" providerId="ADAL" clId="{A9E768B7-D5E8-40DF-A4AE-45EA8956D8B7}" dt="2026-02-04T12:37:40.811" v="715" actId="207"/>
            <ac:spMkLst>
              <pc:docMk/>
              <pc:sldMasterMk cId="3433472810" sldId="2147483734"/>
              <pc:sldLayoutMk cId="3665625438" sldId="2147483758"/>
              <ac:spMk id="7" creationId="{FC0A16BF-8CE2-E519-A310-9813F1BA680B}"/>
            </ac:spMkLst>
          </pc:spChg>
          <pc:spChg chg="add del mod">
            <ac:chgData name="Niamh Courtaux" userId="9d3a79ee-1f51-4c13-9d61-ec395b754f23" providerId="ADAL" clId="{A9E768B7-D5E8-40DF-A4AE-45EA8956D8B7}" dt="2026-02-04T12:37:39.423" v="713" actId="478"/>
            <ac:spMkLst>
              <pc:docMk/>
              <pc:sldMasterMk cId="3433472810" sldId="2147483734"/>
              <pc:sldLayoutMk cId="3665625438" sldId="2147483758"/>
              <ac:spMk id="8" creationId="{C3C45ACE-30A3-F9A1-1C59-F77D900F1AEF}"/>
            </ac:spMkLst>
          </pc:spChg>
          <pc:spChg chg="mod">
            <ac:chgData name="Niamh Courtaux" userId="9d3a79ee-1f51-4c13-9d61-ec395b754f23" providerId="ADAL" clId="{A9E768B7-D5E8-40DF-A4AE-45EA8956D8B7}" dt="2026-02-04T09:11:52.969" v="218" actId="403"/>
            <ac:spMkLst>
              <pc:docMk/>
              <pc:sldMasterMk cId="3433472810" sldId="2147483734"/>
              <pc:sldLayoutMk cId="3665625438" sldId="2147483758"/>
              <ac:spMk id="9" creationId="{2E616C48-5B03-37E8-706B-5FDE509307CB}"/>
            </ac:spMkLst>
          </pc:spChg>
          <pc:spChg chg="del mod">
            <ac:chgData name="Niamh Courtaux" userId="9d3a79ee-1f51-4c13-9d61-ec395b754f23" providerId="ADAL" clId="{A9E768B7-D5E8-40DF-A4AE-45EA8956D8B7}" dt="2026-02-04T11:46:34.900" v="460" actId="478"/>
            <ac:spMkLst>
              <pc:docMk/>
              <pc:sldMasterMk cId="3433472810" sldId="2147483734"/>
              <pc:sldLayoutMk cId="3665625438" sldId="2147483758"/>
              <ac:spMk id="12" creationId="{8AB65956-5D90-2C87-6A03-42399F8CF79D}"/>
            </ac:spMkLst>
          </pc:spChg>
          <pc:spChg chg="del mod">
            <ac:chgData name="Niamh Courtaux" userId="9d3a79ee-1f51-4c13-9d61-ec395b754f23" providerId="ADAL" clId="{A9E768B7-D5E8-40DF-A4AE-45EA8956D8B7}" dt="2026-02-04T11:46:34.900" v="460" actId="478"/>
            <ac:spMkLst>
              <pc:docMk/>
              <pc:sldMasterMk cId="3433472810" sldId="2147483734"/>
              <pc:sldLayoutMk cId="3665625438" sldId="2147483758"/>
              <ac:spMk id="13" creationId="{7719AF0A-76E7-B258-F2A8-700F0C04C9FA}"/>
            </ac:spMkLst>
          </pc:spChg>
          <pc:spChg chg="mod">
            <ac:chgData name="Niamh Courtaux" userId="9d3a79ee-1f51-4c13-9d61-ec395b754f23" providerId="ADAL" clId="{A9E768B7-D5E8-40DF-A4AE-45EA8956D8B7}" dt="2026-02-03T15:23:39.160" v="132" actId="207"/>
            <ac:spMkLst>
              <pc:docMk/>
              <pc:sldMasterMk cId="3433472810" sldId="2147483734"/>
              <pc:sldLayoutMk cId="3665625438" sldId="2147483758"/>
              <ac:spMk id="17" creationId="{E981A50A-2822-D675-DCFE-6F7B811D4A42}"/>
            </ac:spMkLst>
          </pc:spChg>
          <pc:spChg chg="mod">
            <ac:chgData name="Niamh Courtaux" userId="9d3a79ee-1f51-4c13-9d61-ec395b754f23" providerId="ADAL" clId="{A9E768B7-D5E8-40DF-A4AE-45EA8956D8B7}" dt="2026-02-03T15:23:39.160" v="132" actId="207"/>
            <ac:spMkLst>
              <pc:docMk/>
              <pc:sldMasterMk cId="3433472810" sldId="2147483734"/>
              <pc:sldLayoutMk cId="3665625438" sldId="2147483758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5:23:39.160" v="132" actId="207"/>
            <ac:spMkLst>
              <pc:docMk/>
              <pc:sldMasterMk cId="3433472810" sldId="2147483734"/>
              <pc:sldLayoutMk cId="3665625438" sldId="2147483758"/>
              <ac:spMk id="31" creationId="{70A21820-E8D5-E381-B17B-63039134D9A0}"/>
            </ac:spMkLst>
          </pc:spChg>
          <pc:picChg chg="add mod ord">
            <ac:chgData name="Niamh Courtaux" userId="9d3a79ee-1f51-4c13-9d61-ec395b754f23" providerId="ADAL" clId="{A9E768B7-D5E8-40DF-A4AE-45EA8956D8B7}" dt="2026-02-03T15:28:13.399" v="166" actId="167"/>
            <ac:picMkLst>
              <pc:docMk/>
              <pc:sldMasterMk cId="3433472810" sldId="2147483734"/>
              <pc:sldLayoutMk cId="3665625438" sldId="2147483758"/>
              <ac:picMk id="2" creationId="{AE50E2E3-DBE5-5DC5-5260-12D7B9F6C935}"/>
            </ac:picMkLst>
          </pc:picChg>
          <pc:cxnChg chg="mod">
            <ac:chgData name="Niamh Courtaux" userId="9d3a79ee-1f51-4c13-9d61-ec395b754f23" providerId="ADAL" clId="{A9E768B7-D5E8-40DF-A4AE-45EA8956D8B7}" dt="2026-02-03T15:23:39.297" v="133" actId="692"/>
            <ac:cxnSpMkLst>
              <pc:docMk/>
              <pc:sldMasterMk cId="3433472810" sldId="2147483734"/>
              <pc:sldLayoutMk cId="3665625438" sldId="2147483758"/>
              <ac:cxnSpMk id="32" creationId="{4DB2A507-35DC-3F98-096C-FBE03B1E6A68}"/>
            </ac:cxnSpMkLst>
          </pc:cxnChg>
        </pc:sldLayoutChg>
        <pc:sldLayoutChg chg="addSp delSp modSp mod setBg">
          <pc:chgData name="Niamh Courtaux" userId="9d3a79ee-1f51-4c13-9d61-ec395b754f23" providerId="ADAL" clId="{A9E768B7-D5E8-40DF-A4AE-45EA8956D8B7}" dt="2026-02-04T12:38:12.235" v="727" actId="207"/>
          <pc:sldLayoutMkLst>
            <pc:docMk/>
            <pc:sldMasterMk cId="3433472810" sldId="2147483734"/>
            <pc:sldLayoutMk cId="1603993765" sldId="2147483759"/>
          </pc:sldLayoutMkLst>
          <pc:spChg chg="mod">
            <ac:chgData name="Niamh Courtaux" userId="9d3a79ee-1f51-4c13-9d61-ec395b754f23" providerId="ADAL" clId="{A9E768B7-D5E8-40DF-A4AE-45EA8956D8B7}" dt="2026-02-04T09:11:56.224" v="221" actId="403"/>
            <ac:spMkLst>
              <pc:docMk/>
              <pc:sldMasterMk cId="3433472810" sldId="2147483734"/>
              <pc:sldLayoutMk cId="1603993765" sldId="2147483759"/>
              <ac:spMk id="2" creationId="{2E616C48-5B03-37E8-706B-5FDE509307CB}"/>
            </ac:spMkLst>
          </pc:spChg>
          <pc:spChg chg="mod">
            <ac:chgData name="Niamh Courtaux" userId="9d3a79ee-1f51-4c13-9d61-ec395b754f23" providerId="ADAL" clId="{A9E768B7-D5E8-40DF-A4AE-45EA8956D8B7}" dt="2026-02-03T15:23:39.571" v="135" actId="207"/>
            <ac:spMkLst>
              <pc:docMk/>
              <pc:sldMasterMk cId="3433472810" sldId="2147483734"/>
              <pc:sldLayoutMk cId="1603993765" sldId="2147483759"/>
              <ac:spMk id="3" creationId="{EDE596AA-4186-4AD5-022B-A4EE70EE4B83}"/>
            </ac:spMkLst>
          </pc:spChg>
          <pc:spChg chg="add mod">
            <ac:chgData name="Niamh Courtaux" userId="9d3a79ee-1f51-4c13-9d61-ec395b754f23" providerId="ADAL" clId="{A9E768B7-D5E8-40DF-A4AE-45EA8956D8B7}" dt="2026-02-04T12:38:12.235" v="727" actId="207"/>
            <ac:spMkLst>
              <pc:docMk/>
              <pc:sldMasterMk cId="3433472810" sldId="2147483734"/>
              <pc:sldLayoutMk cId="1603993765" sldId="2147483759"/>
              <ac:spMk id="4" creationId="{00336E7D-4484-5C43-645C-36F62C764301}"/>
            </ac:spMkLst>
          </pc:spChg>
          <pc:spChg chg="del mod">
            <ac:chgData name="Niamh Courtaux" userId="9d3a79ee-1f51-4c13-9d61-ec395b754f23" providerId="ADAL" clId="{A9E768B7-D5E8-40DF-A4AE-45EA8956D8B7}" dt="2026-02-04T11:47:33.549" v="472" actId="478"/>
            <ac:spMkLst>
              <pc:docMk/>
              <pc:sldMasterMk cId="3433472810" sldId="2147483734"/>
              <pc:sldLayoutMk cId="1603993765" sldId="2147483759"/>
              <ac:spMk id="4" creationId="{B4980184-0CD9-1A7D-BB36-ECAC015A18B1}"/>
            </ac:spMkLst>
          </pc:spChg>
          <pc:spChg chg="add mod">
            <ac:chgData name="Niamh Courtaux" userId="9d3a79ee-1f51-4c13-9d61-ec395b754f23" providerId="ADAL" clId="{A9E768B7-D5E8-40DF-A4AE-45EA8956D8B7}" dt="2026-02-04T12:38:12.235" v="727" actId="207"/>
            <ac:spMkLst>
              <pc:docMk/>
              <pc:sldMasterMk cId="3433472810" sldId="2147483734"/>
              <pc:sldLayoutMk cId="1603993765" sldId="2147483759"/>
              <ac:spMk id="5" creationId="{0DE65124-35EB-6EAD-1F7F-0F04C434553E}"/>
            </ac:spMkLst>
          </pc:spChg>
          <pc:spChg chg="del mod">
            <ac:chgData name="Niamh Courtaux" userId="9d3a79ee-1f51-4c13-9d61-ec395b754f23" providerId="ADAL" clId="{A9E768B7-D5E8-40DF-A4AE-45EA8956D8B7}" dt="2026-02-04T11:47:33.549" v="472" actId="478"/>
            <ac:spMkLst>
              <pc:docMk/>
              <pc:sldMasterMk cId="3433472810" sldId="2147483734"/>
              <pc:sldLayoutMk cId="1603993765" sldId="2147483759"/>
              <ac:spMk id="5" creationId="{612A7F27-75E3-C48B-A345-75A48C1D55CC}"/>
            </ac:spMkLst>
          </pc:spChg>
          <pc:spChg chg="add del mod">
            <ac:chgData name="Niamh Courtaux" userId="9d3a79ee-1f51-4c13-9d61-ec395b754f23" providerId="ADAL" clId="{A9E768B7-D5E8-40DF-A4AE-45EA8956D8B7}" dt="2026-02-04T12:38:10.774" v="725" actId="478"/>
            <ac:spMkLst>
              <pc:docMk/>
              <pc:sldMasterMk cId="3433472810" sldId="2147483734"/>
              <pc:sldLayoutMk cId="1603993765" sldId="2147483759"/>
              <ac:spMk id="6" creationId="{6C9DF705-8D47-CEB6-5646-3C73F811B3DD}"/>
            </ac:spMkLst>
          </pc:spChg>
          <pc:spChg chg="add del mod">
            <ac:chgData name="Niamh Courtaux" userId="9d3a79ee-1f51-4c13-9d61-ec395b754f23" providerId="ADAL" clId="{A9E768B7-D5E8-40DF-A4AE-45EA8956D8B7}" dt="2026-02-04T12:38:10.774" v="725" actId="478"/>
            <ac:spMkLst>
              <pc:docMk/>
              <pc:sldMasterMk cId="3433472810" sldId="2147483734"/>
              <pc:sldLayoutMk cId="1603993765" sldId="2147483759"/>
              <ac:spMk id="7" creationId="{10762EC6-2C7C-71DA-3312-4769AFCE833E}"/>
            </ac:spMkLst>
          </pc:spChg>
          <pc:spChg chg="del mod">
            <ac:chgData name="Niamh Courtaux" userId="9d3a79ee-1f51-4c13-9d61-ec395b754f23" providerId="ADAL" clId="{A9E768B7-D5E8-40DF-A4AE-45EA8956D8B7}" dt="2026-02-04T11:47:33.549" v="472" actId="478"/>
            <ac:spMkLst>
              <pc:docMk/>
              <pc:sldMasterMk cId="3433472810" sldId="2147483734"/>
              <pc:sldLayoutMk cId="1603993765" sldId="2147483759"/>
              <ac:spMk id="8" creationId="{27776235-BA27-1B51-68DE-B012E1DEB82B}"/>
            </ac:spMkLst>
          </pc:spChg>
          <pc:spChg chg="add del mod">
            <ac:chgData name="Niamh Courtaux" userId="9d3a79ee-1f51-4c13-9d61-ec395b754f23" providerId="ADAL" clId="{A9E768B7-D5E8-40DF-A4AE-45EA8956D8B7}" dt="2026-02-04T12:38:10.774" v="725" actId="478"/>
            <ac:spMkLst>
              <pc:docMk/>
              <pc:sldMasterMk cId="3433472810" sldId="2147483734"/>
              <pc:sldLayoutMk cId="1603993765" sldId="2147483759"/>
              <ac:spMk id="9" creationId="{C80AFF7D-AB81-BF37-C2F9-79A0874487E3}"/>
            </ac:spMkLst>
          </pc:spChg>
          <pc:spChg chg="del mod">
            <ac:chgData name="Niamh Courtaux" userId="9d3a79ee-1f51-4c13-9d61-ec395b754f23" providerId="ADAL" clId="{A9E768B7-D5E8-40DF-A4AE-45EA8956D8B7}" dt="2026-02-04T11:47:33.549" v="472" actId="478"/>
            <ac:spMkLst>
              <pc:docMk/>
              <pc:sldMasterMk cId="3433472810" sldId="2147483734"/>
              <pc:sldLayoutMk cId="1603993765" sldId="2147483759"/>
              <ac:spMk id="10" creationId="{E15858A1-362B-FFE0-10A2-582B300D7D8E}"/>
            </ac:spMkLst>
          </pc:spChg>
          <pc:spChg chg="add del mod">
            <ac:chgData name="Niamh Courtaux" userId="9d3a79ee-1f51-4c13-9d61-ec395b754f23" providerId="ADAL" clId="{A9E768B7-D5E8-40DF-A4AE-45EA8956D8B7}" dt="2026-02-04T12:38:10.774" v="725" actId="478"/>
            <ac:spMkLst>
              <pc:docMk/>
              <pc:sldMasterMk cId="3433472810" sldId="2147483734"/>
              <pc:sldLayoutMk cId="1603993765" sldId="2147483759"/>
              <ac:spMk id="11" creationId="{1E82A817-C427-4AAE-4EA4-206AED4B051E}"/>
            </ac:spMkLst>
          </pc:spChg>
          <pc:spChg chg="mod">
            <ac:chgData name="Niamh Courtaux" userId="9d3a79ee-1f51-4c13-9d61-ec395b754f23" providerId="ADAL" clId="{A9E768B7-D5E8-40DF-A4AE-45EA8956D8B7}" dt="2026-02-03T15:23:39.571" v="135" actId="207"/>
            <ac:spMkLst>
              <pc:docMk/>
              <pc:sldMasterMk cId="3433472810" sldId="2147483734"/>
              <pc:sldLayoutMk cId="1603993765" sldId="2147483759"/>
              <ac:spMk id="30" creationId="{80339C3E-9ED5-3E92-805F-59D6738D3B0D}"/>
            </ac:spMkLst>
          </pc:spChg>
          <pc:spChg chg="mod">
            <ac:chgData name="Niamh Courtaux" userId="9d3a79ee-1f51-4c13-9d61-ec395b754f23" providerId="ADAL" clId="{A9E768B7-D5E8-40DF-A4AE-45EA8956D8B7}" dt="2026-02-03T15:23:39.571" v="135" actId="207"/>
            <ac:spMkLst>
              <pc:docMk/>
              <pc:sldMasterMk cId="3433472810" sldId="2147483734"/>
              <pc:sldLayoutMk cId="1603993765" sldId="2147483759"/>
              <ac:spMk id="31" creationId="{70A21820-E8D5-E381-B17B-63039134D9A0}"/>
            </ac:spMkLst>
          </pc:spChg>
          <pc:cxnChg chg="mod">
            <ac:chgData name="Niamh Courtaux" userId="9d3a79ee-1f51-4c13-9d61-ec395b754f23" providerId="ADAL" clId="{A9E768B7-D5E8-40DF-A4AE-45EA8956D8B7}" dt="2026-02-03T15:23:39.711" v="136" actId="692"/>
            <ac:cxnSpMkLst>
              <pc:docMk/>
              <pc:sldMasterMk cId="3433472810" sldId="2147483734"/>
              <pc:sldLayoutMk cId="1603993765" sldId="2147483759"/>
              <ac:cxnSpMk id="32" creationId="{4DB2A507-35DC-3F98-096C-FBE03B1E6A68}"/>
            </ac:cxnSpMkLst>
          </pc:cxnChg>
        </pc:sldLayoutChg>
        <pc:sldLayoutChg chg="addSp delSp modSp add mod modTransition">
          <pc:chgData name="Niamh Courtaux" userId="9d3a79ee-1f51-4c13-9d61-ec395b754f23" providerId="ADAL" clId="{A9E768B7-D5E8-40DF-A4AE-45EA8956D8B7}" dt="2026-02-04T12:37:24.748" v="706"/>
          <pc:sldLayoutMkLst>
            <pc:docMk/>
            <pc:sldMasterMk cId="3433472810" sldId="2147483734"/>
            <pc:sldLayoutMk cId="3450098677" sldId="2147483760"/>
          </pc:sldLayoutMkLst>
          <pc:spChg chg="add del mod">
            <ac:chgData name="Niamh Courtaux" userId="9d3a79ee-1f51-4c13-9d61-ec395b754f23" providerId="ADAL" clId="{A9E768B7-D5E8-40DF-A4AE-45EA8956D8B7}" dt="2026-02-04T12:37:24.527" v="705" actId="478"/>
            <ac:spMkLst>
              <pc:docMk/>
              <pc:sldMasterMk cId="3433472810" sldId="2147483734"/>
              <pc:sldLayoutMk cId="3450098677" sldId="2147483760"/>
              <ac:spMk id="2" creationId="{54A4F5B1-795C-6606-BF75-5BA2650ACC55}"/>
            </ac:spMkLst>
          </pc:spChg>
          <pc:spChg chg="add del mod">
            <ac:chgData name="Niamh Courtaux" userId="9d3a79ee-1f51-4c13-9d61-ec395b754f23" providerId="ADAL" clId="{A9E768B7-D5E8-40DF-A4AE-45EA8956D8B7}" dt="2026-02-04T12:37:24.527" v="705" actId="478"/>
            <ac:spMkLst>
              <pc:docMk/>
              <pc:sldMasterMk cId="3433472810" sldId="2147483734"/>
              <pc:sldLayoutMk cId="3450098677" sldId="2147483760"/>
              <ac:spMk id="4" creationId="{D77D5E14-5670-6B37-D4AC-16BDFE43A5E9}"/>
            </ac:spMkLst>
          </pc:spChg>
          <pc:spChg chg="mod">
            <ac:chgData name="Niamh Courtaux" userId="9d3a79ee-1f51-4c13-9d61-ec395b754f23" providerId="ADAL" clId="{A9E768B7-D5E8-40DF-A4AE-45EA8956D8B7}" dt="2026-02-04T11:46:11.247" v="453" actId="14100"/>
            <ac:spMkLst>
              <pc:docMk/>
              <pc:sldMasterMk cId="3433472810" sldId="2147483734"/>
              <pc:sldLayoutMk cId="3450098677" sldId="2147483760"/>
              <ac:spMk id="5" creationId="{FE3D465C-D5F5-F13A-9194-47D58816DECD}"/>
            </ac:spMkLst>
          </pc:spChg>
          <pc:spChg chg="add del mod">
            <ac:chgData name="Niamh Courtaux" userId="9d3a79ee-1f51-4c13-9d61-ec395b754f23" providerId="ADAL" clId="{A9E768B7-D5E8-40DF-A4AE-45EA8956D8B7}" dt="2026-02-04T12:37:24.527" v="705" actId="478"/>
            <ac:spMkLst>
              <pc:docMk/>
              <pc:sldMasterMk cId="3433472810" sldId="2147483734"/>
              <pc:sldLayoutMk cId="3450098677" sldId="2147483760"/>
              <ac:spMk id="6" creationId="{C4A52F22-E717-EF90-2450-54877AC66934}"/>
            </ac:spMkLst>
          </pc:spChg>
          <pc:spChg chg="add del mod">
            <ac:chgData name="Niamh Courtaux" userId="9d3a79ee-1f51-4c13-9d61-ec395b754f23" providerId="ADAL" clId="{A9E768B7-D5E8-40DF-A4AE-45EA8956D8B7}" dt="2026-02-04T12:37:24.527" v="705" actId="478"/>
            <ac:spMkLst>
              <pc:docMk/>
              <pc:sldMasterMk cId="3433472810" sldId="2147483734"/>
              <pc:sldLayoutMk cId="3450098677" sldId="2147483760"/>
              <ac:spMk id="7" creationId="{75CAACEC-AE8E-90B0-38BB-11C9D63FD1A9}"/>
            </ac:spMkLst>
          </pc:spChg>
          <pc:spChg chg="add mod">
            <ac:chgData name="Niamh Courtaux" userId="9d3a79ee-1f51-4c13-9d61-ec395b754f23" providerId="ADAL" clId="{A9E768B7-D5E8-40DF-A4AE-45EA8956D8B7}" dt="2026-02-04T12:37:24.748" v="706"/>
            <ac:spMkLst>
              <pc:docMk/>
              <pc:sldMasterMk cId="3433472810" sldId="2147483734"/>
              <pc:sldLayoutMk cId="3450098677" sldId="2147483760"/>
              <ac:spMk id="8" creationId="{3D9CEEDA-76F7-D268-C04F-473B73849D99}"/>
            </ac:spMkLst>
          </pc:spChg>
          <pc:spChg chg="add mod">
            <ac:chgData name="Niamh Courtaux" userId="9d3a79ee-1f51-4c13-9d61-ec395b754f23" providerId="ADAL" clId="{A9E768B7-D5E8-40DF-A4AE-45EA8956D8B7}" dt="2026-02-04T12:37:24.748" v="706"/>
            <ac:spMkLst>
              <pc:docMk/>
              <pc:sldMasterMk cId="3433472810" sldId="2147483734"/>
              <pc:sldLayoutMk cId="3450098677" sldId="2147483760"/>
              <ac:spMk id="9" creationId="{3D7E02CC-BCE0-E888-5247-E798A0E0AA52}"/>
            </ac:spMkLst>
          </pc:spChg>
          <pc:spChg chg="del">
            <ac:chgData name="Niamh Courtaux" userId="9d3a79ee-1f51-4c13-9d61-ec395b754f23" providerId="ADAL" clId="{A9E768B7-D5E8-40DF-A4AE-45EA8956D8B7}" dt="2026-02-04T11:46:08.748" v="451" actId="478"/>
            <ac:spMkLst>
              <pc:docMk/>
              <pc:sldMasterMk cId="3433472810" sldId="2147483734"/>
              <pc:sldLayoutMk cId="3450098677" sldId="2147483760"/>
              <ac:spMk id="23" creationId="{3EFEB94E-0613-349A-7CE8-2822C958DF1F}"/>
            </ac:spMkLst>
          </pc:spChg>
          <pc:spChg chg="del">
            <ac:chgData name="Niamh Courtaux" userId="9d3a79ee-1f51-4c13-9d61-ec395b754f23" providerId="ADAL" clId="{A9E768B7-D5E8-40DF-A4AE-45EA8956D8B7}" dt="2026-02-04T11:46:08.748" v="451" actId="478"/>
            <ac:spMkLst>
              <pc:docMk/>
              <pc:sldMasterMk cId="3433472810" sldId="2147483734"/>
              <pc:sldLayoutMk cId="3450098677" sldId="2147483760"/>
              <ac:spMk id="24" creationId="{FA2FBDE1-CF14-09F3-266D-033F229209DB}"/>
            </ac:spMkLst>
          </pc:spChg>
          <pc:spChg chg="del">
            <ac:chgData name="Niamh Courtaux" userId="9d3a79ee-1f51-4c13-9d61-ec395b754f23" providerId="ADAL" clId="{A9E768B7-D5E8-40DF-A4AE-45EA8956D8B7}" dt="2026-02-04T11:46:08.748" v="451" actId="478"/>
            <ac:spMkLst>
              <pc:docMk/>
              <pc:sldMasterMk cId="3433472810" sldId="2147483734"/>
              <pc:sldLayoutMk cId="3450098677" sldId="2147483760"/>
              <ac:spMk id="25" creationId="{D1176F97-4AF3-D516-46E0-7A4DD8EF6CD6}"/>
            </ac:spMkLst>
          </pc:spChg>
          <pc:spChg chg="del">
            <ac:chgData name="Niamh Courtaux" userId="9d3a79ee-1f51-4c13-9d61-ec395b754f23" providerId="ADAL" clId="{A9E768B7-D5E8-40DF-A4AE-45EA8956D8B7}" dt="2026-02-04T11:46:08.748" v="451" actId="478"/>
            <ac:spMkLst>
              <pc:docMk/>
              <pc:sldMasterMk cId="3433472810" sldId="2147483734"/>
              <pc:sldLayoutMk cId="3450098677" sldId="2147483760"/>
              <ac:spMk id="26" creationId="{2A19D0A1-1D1B-97FA-9EAA-692157CF452D}"/>
            </ac:spMkLst>
          </pc:spChg>
        </pc:sldLayoutChg>
        <pc:sldLayoutChg chg="addSp delSp modSp add mod replId modTransition">
          <pc:chgData name="Niamh Courtaux" userId="9d3a79ee-1f51-4c13-9d61-ec395b754f23" providerId="ADAL" clId="{A9E768B7-D5E8-40DF-A4AE-45EA8956D8B7}" dt="2026-02-04T12:37:55.533" v="719"/>
          <pc:sldLayoutMkLst>
            <pc:docMk/>
            <pc:sldMasterMk cId="3433472810" sldId="2147483734"/>
            <pc:sldLayoutMk cId="3116971037" sldId="2147483761"/>
          </pc:sldLayoutMkLst>
          <pc:spChg chg="add del mod">
            <ac:chgData name="Niamh Courtaux" userId="9d3a79ee-1f51-4c13-9d61-ec395b754f23" providerId="ADAL" clId="{A9E768B7-D5E8-40DF-A4AE-45EA8956D8B7}" dt="2026-02-04T12:37:55.280" v="718" actId="478"/>
            <ac:spMkLst>
              <pc:docMk/>
              <pc:sldMasterMk cId="3433472810" sldId="2147483734"/>
              <pc:sldLayoutMk cId="3116971037" sldId="2147483761"/>
              <ac:spMk id="2" creationId="{66665DA8-DE3E-2CD1-CC1C-BFB9B1052D3E}"/>
            </ac:spMkLst>
          </pc:spChg>
          <pc:spChg chg="add del mod">
            <ac:chgData name="Niamh Courtaux" userId="9d3a79ee-1f51-4c13-9d61-ec395b754f23" providerId="ADAL" clId="{A9E768B7-D5E8-40DF-A4AE-45EA8956D8B7}" dt="2026-02-04T12:37:55.280" v="718" actId="478"/>
            <ac:spMkLst>
              <pc:docMk/>
              <pc:sldMasterMk cId="3433472810" sldId="2147483734"/>
              <pc:sldLayoutMk cId="3116971037" sldId="2147483761"/>
              <ac:spMk id="4" creationId="{8D88E2FF-25C5-EA6C-44EC-C138B51BDE28}"/>
            </ac:spMkLst>
          </pc:spChg>
          <pc:spChg chg="add del mod">
            <ac:chgData name="Niamh Courtaux" userId="9d3a79ee-1f51-4c13-9d61-ec395b754f23" providerId="ADAL" clId="{A9E768B7-D5E8-40DF-A4AE-45EA8956D8B7}" dt="2026-02-04T12:37:55.280" v="718" actId="478"/>
            <ac:spMkLst>
              <pc:docMk/>
              <pc:sldMasterMk cId="3433472810" sldId="2147483734"/>
              <pc:sldLayoutMk cId="3116971037" sldId="2147483761"/>
              <ac:spMk id="5" creationId="{9213D173-889F-1A2E-2D1E-9A35A4072E76}"/>
            </ac:spMkLst>
          </pc:spChg>
          <pc:spChg chg="mod">
            <ac:chgData name="Niamh Courtaux" userId="9d3a79ee-1f51-4c13-9d61-ec395b754f23" providerId="ADAL" clId="{A9E768B7-D5E8-40DF-A4AE-45EA8956D8B7}" dt="2026-02-04T11:48:50.354" v="494" actId="14100"/>
            <ac:spMkLst>
              <pc:docMk/>
              <pc:sldMasterMk cId="3433472810" sldId="2147483734"/>
              <pc:sldLayoutMk cId="3116971037" sldId="2147483761"/>
              <ac:spMk id="9" creationId="{3B6593D0-A669-1FC8-D397-9477AEE87F3E}"/>
            </ac:spMkLst>
          </pc:spChg>
          <pc:spChg chg="del">
            <ac:chgData name="Niamh Courtaux" userId="9d3a79ee-1f51-4c13-9d61-ec395b754f23" providerId="ADAL" clId="{A9E768B7-D5E8-40DF-A4AE-45EA8956D8B7}" dt="2026-02-04T11:47:17.022" v="465" actId="478"/>
            <ac:spMkLst>
              <pc:docMk/>
              <pc:sldMasterMk cId="3433472810" sldId="2147483734"/>
              <pc:sldLayoutMk cId="3116971037" sldId="2147483761"/>
              <ac:spMk id="10" creationId="{52FBAB46-08AC-6CD0-4DC5-0812BD5BFCCB}"/>
            </ac:spMkLst>
          </pc:spChg>
          <pc:spChg chg="add mod">
            <ac:chgData name="Niamh Courtaux" userId="9d3a79ee-1f51-4c13-9d61-ec395b754f23" providerId="ADAL" clId="{A9E768B7-D5E8-40DF-A4AE-45EA8956D8B7}" dt="2026-02-04T12:37:55.533" v="719"/>
            <ac:spMkLst>
              <pc:docMk/>
              <pc:sldMasterMk cId="3433472810" sldId="2147483734"/>
              <pc:sldLayoutMk cId="3116971037" sldId="2147483761"/>
              <ac:spMk id="10" creationId="{5BC1F467-CF83-3DD4-FFD5-B20CD7007029}"/>
            </ac:spMkLst>
          </pc:spChg>
          <pc:spChg chg="add mod">
            <ac:chgData name="Niamh Courtaux" userId="9d3a79ee-1f51-4c13-9d61-ec395b754f23" providerId="ADAL" clId="{A9E768B7-D5E8-40DF-A4AE-45EA8956D8B7}" dt="2026-02-04T12:37:55.533" v="719"/>
            <ac:spMkLst>
              <pc:docMk/>
              <pc:sldMasterMk cId="3433472810" sldId="2147483734"/>
              <pc:sldLayoutMk cId="3116971037" sldId="2147483761"/>
              <ac:spMk id="11" creationId="{BF70D646-71FE-F0EC-1129-2154BAA8E21B}"/>
            </ac:spMkLst>
          </pc:spChg>
          <pc:spChg chg="del">
            <ac:chgData name="Niamh Courtaux" userId="9d3a79ee-1f51-4c13-9d61-ec395b754f23" providerId="ADAL" clId="{A9E768B7-D5E8-40DF-A4AE-45EA8956D8B7}" dt="2026-02-04T11:47:17.022" v="465" actId="478"/>
            <ac:spMkLst>
              <pc:docMk/>
              <pc:sldMasterMk cId="3433472810" sldId="2147483734"/>
              <pc:sldLayoutMk cId="3116971037" sldId="2147483761"/>
              <ac:spMk id="11" creationId="{CA098093-4C15-2F03-7959-CFE852F5C43A}"/>
            </ac:spMkLst>
          </pc:spChg>
          <pc:spChg chg="del">
            <ac:chgData name="Niamh Courtaux" userId="9d3a79ee-1f51-4c13-9d61-ec395b754f23" providerId="ADAL" clId="{A9E768B7-D5E8-40DF-A4AE-45EA8956D8B7}" dt="2026-02-04T11:47:17.022" v="465" actId="478"/>
            <ac:spMkLst>
              <pc:docMk/>
              <pc:sldMasterMk cId="3433472810" sldId="2147483734"/>
              <pc:sldLayoutMk cId="3116971037" sldId="2147483761"/>
              <ac:spMk id="12" creationId="{AC327617-3D8A-1023-70AD-351E918A5C9F}"/>
            </ac:spMkLst>
          </pc:spChg>
          <pc:spChg chg="del">
            <ac:chgData name="Niamh Courtaux" userId="9d3a79ee-1f51-4c13-9d61-ec395b754f23" providerId="ADAL" clId="{A9E768B7-D5E8-40DF-A4AE-45EA8956D8B7}" dt="2026-02-04T11:47:17.022" v="465" actId="478"/>
            <ac:spMkLst>
              <pc:docMk/>
              <pc:sldMasterMk cId="3433472810" sldId="2147483734"/>
              <pc:sldLayoutMk cId="3116971037" sldId="2147483761"/>
              <ac:spMk id="13" creationId="{96FB699F-F476-B023-2F58-B85203D7DA69}"/>
            </ac:spMkLst>
          </pc:spChg>
          <pc:spChg chg="add del mod">
            <ac:chgData name="Niamh Courtaux" userId="9d3a79ee-1f51-4c13-9d61-ec395b754f23" providerId="ADAL" clId="{A9E768B7-D5E8-40DF-A4AE-45EA8956D8B7}" dt="2026-02-04T12:37:55.280" v="718" actId="478"/>
            <ac:spMkLst>
              <pc:docMk/>
              <pc:sldMasterMk cId="3433472810" sldId="2147483734"/>
              <pc:sldLayoutMk cId="3116971037" sldId="2147483761"/>
              <ac:spMk id="14" creationId="{E8D04BEC-AEAD-C036-0F3E-361AC9BE17C8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F736E-E7DF-DD3C-6005-0E8679F74A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4CE8E3-3787-107F-8D07-F4D6DCA4E8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9904F-775A-4792-9C48-9A3BBA34C49E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FBD4A-4854-2E1E-C598-967797893C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478B0-89CF-824A-B872-5B19D90D3C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269-10CE-49AA-A05E-77281B71B9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78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7917-E833-994D-A09B-F6A0084A9779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46920-3A1D-E440-97BF-0EBDF4AC6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7F91D1-8F6A-7630-F6F7-27FE9074C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588" y="52858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28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C89117D-6901-8E51-C2C1-188F59D6C47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1913"/>
            <a:ext cx="4481513" cy="3754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A5CEAFC-6641-3894-BCE9-2EA1C7C574BF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5834261" y="1891913"/>
            <a:ext cx="5417574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039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CFF6C4-0C21-4107-214B-9B582BD44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6AF212D-5137-8A99-59E2-360ABA65B8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211261"/>
            <a:ext cx="1123140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150FA14-108E-C453-409C-5D8DA0991495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B107550-94B6-A184-A75C-89A8170DB69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2E3A4D-BF87-69A3-2344-53C203340735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C98521B-81FB-DB41-1B2F-EE1913F3E3BB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1562DCB-4584-1E41-0B98-B6B9383C83FF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BD09A2B-2DAC-6276-EAFE-088CBB3D9467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5609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9A40D3-BC66-46ED-4210-3F4A8B8FFC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itle 1">
            <a:extLst>
              <a:ext uri="{FF2B5EF4-FFF2-40B4-BE49-F238E27FC236}">
                <a16:creationId xmlns:a16="http://schemas.microsoft.com/office/drawing/2014/main" id="{20F2CAA1-8010-0CAD-442B-80F981225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31402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82BB90-D121-C9B6-A9D4-E9A53DCA9455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F9B0F17-FABF-C43D-A483-4853E416E32B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FABD091-A9BC-E43C-262A-27475E0DCFA0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D61AEC2-9E67-35C3-0178-A59B85E00CAC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9B6AA21-5E5B-6FEA-EF1F-F58F9BB6B2E5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12C8A03-C077-9C52-18F9-3AF030BA21A1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0F8D72B-534E-9D00-BC35-FB87AA5C3668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888FB32-C170-EE59-4C0F-417BE9C64C37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74D23A-0214-26EB-3E69-5AAB737869D5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BC7705A-7A25-1C42-99BE-3DDF52FADA2C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792CB0-8EB3-B768-A8D8-48828D054002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D5CEEA1-1D2E-EF8D-C0E1-E1907D529154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477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C3B7D4-E411-2704-7AE7-B971162CC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15477DC-DBAE-6BFB-1C3E-6BC97E261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68A6479-5CA0-A52B-B575-9FD72F1A53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3624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092A05-E975-7726-4536-F85EFF52A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FD28CA-FC8F-97DD-BE88-BF67AD150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9726D05-9E61-778A-B70B-D8BF8953790E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23EB06-B109-D25E-DDDD-677158BBE0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6522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A140302-FE86-D08E-B43E-BF785DD8F4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4528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EF1127A-11AD-A109-9CE4-35065966FCC8}"/>
              </a:ext>
            </a:extLst>
          </p:cNvPr>
          <p:cNvCxnSpPr>
            <a:cxnSpLocks/>
          </p:cNvCxnSpPr>
          <p:nvPr userDrawn="1"/>
        </p:nvCxnSpPr>
        <p:spPr>
          <a:xfrm>
            <a:off x="6494148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28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25CDC266-C71A-33F5-1E14-C64F094D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C9A30CA-846F-C29F-F3D7-EE902DC52E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DC440-B0F0-6E60-F519-9D5BBD31AA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887CFB1-F5C7-D4CA-AC76-3D044A46BAB3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441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1FD708-2819-4FEE-8ADC-C83A1E0E6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3C9D9A-6096-37D1-EF6A-510BBFAB9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4394312-34FA-4CE9-1075-E51E611C65F1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0CB09E6-3CFC-7275-65CF-203B3B836B41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0D09E00-B9D7-0205-E3EE-810909FE48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6522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662B76-A0EC-7EC7-25DC-300F255C0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4528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C0C666-51E8-EA5E-0B69-76152EA7BCAA}"/>
              </a:ext>
            </a:extLst>
          </p:cNvPr>
          <p:cNvCxnSpPr>
            <a:cxnSpLocks/>
          </p:cNvCxnSpPr>
          <p:nvPr userDrawn="1"/>
        </p:nvCxnSpPr>
        <p:spPr>
          <a:xfrm>
            <a:off x="6494148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771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12D32DA-D413-508C-7211-CFEF3DF534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365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68A9826-97FD-D02E-5418-3D80F3F6CB4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729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38C5894-023F-42AC-858E-EFA1112B7F56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04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FD1106-11C7-44FC-D479-A1B4952F6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3367B4-1233-8E4D-9AA6-9E9449162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7072BE-50F3-02EF-ED06-FF8B6663A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152952-BFF5-AFF0-C61A-DBB56ED1EB02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990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D9CEEDA-76F7-D268-C04F-473B73849D9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7E02CC-BCE0-E888-5247-E798A0E0AA52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0098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0638" y="1211261"/>
            <a:ext cx="5449875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BC1F467-CF83-3DD4-FFD5-B20CD7007029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F70D646-71FE-F0EC-1129-2154BAA8E21B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6971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CEDC7C8A-4C7B-E26B-3BB0-F9ACFCF652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8E2259F-6E1B-69A4-2CB2-1005B75F890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2805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1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C59BFF6-7A15-2661-7347-A73FD87FF703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F09D52-02DA-DC5A-DF22-F7C46F82C6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6522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F730D14-0F0F-1EA2-DF37-4793683B8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4528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6A5E3AE-1A65-7ED7-1160-2655C1F1F447}"/>
              </a:ext>
            </a:extLst>
          </p:cNvPr>
          <p:cNvCxnSpPr>
            <a:cxnSpLocks/>
          </p:cNvCxnSpPr>
          <p:nvPr userDrawn="1"/>
        </p:nvCxnSpPr>
        <p:spPr>
          <a:xfrm>
            <a:off x="6494148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690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80EC820-EE1D-5508-C096-A8E3EF315E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816FD00-E002-99A5-A0DE-A73970BFCD8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1A56F77-F2C3-C106-3051-FE1E4BDCDA13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0200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73B31A7B-250F-D8E7-4DFD-10F6F3803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6522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73CA9D35-2054-B5F7-FE1E-3D9F29B4D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4528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25C020C-4EB0-5857-19AD-D8A38116053F}"/>
              </a:ext>
            </a:extLst>
          </p:cNvPr>
          <p:cNvCxnSpPr>
            <a:cxnSpLocks/>
          </p:cNvCxnSpPr>
          <p:nvPr userDrawn="1"/>
        </p:nvCxnSpPr>
        <p:spPr>
          <a:xfrm>
            <a:off x="6494148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414BC8B-2060-5000-B25F-DEDCC99A3823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672AC0D-A101-F0CD-7424-7F5831D8DEAF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829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gradient&#10;&#10;Description automatically generated">
            <a:extLst>
              <a:ext uri="{FF2B5EF4-FFF2-40B4-BE49-F238E27FC236}">
                <a16:creationId xmlns:a16="http://schemas.microsoft.com/office/drawing/2014/main" id="{35F36A6F-D03E-B229-3631-602383173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8AD242-776F-CB76-8DC6-E44E715795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2EA2051-575A-3E47-1FC5-FCEC1E204F3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3904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BA006D5-399E-C6B6-9C81-90A39EF221BF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60930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gradient&#10;&#10;Description automatically generated">
            <a:extLst>
              <a:ext uri="{FF2B5EF4-FFF2-40B4-BE49-F238E27FC236}">
                <a16:creationId xmlns:a16="http://schemas.microsoft.com/office/drawing/2014/main" id="{E7DD47F6-9AFA-B152-ACFC-25AB21D868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96467-CF26-3D1B-133D-B420F8420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4A31DA9-2300-F2B7-C66E-1C9C6707D2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042A4B3-FD63-9FA9-E6B6-50069D9CF0FD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755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7E1A662-A8CC-121E-40D2-56039CD702AA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EDC9FCD-A6A6-8B3C-6170-0169DA5B161C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7739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AF0551-54BE-77DC-8CEB-2C0EBB05CB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2970" y="3124518"/>
            <a:ext cx="3466059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61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one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black gradient&#10;&#10;Description automatically generated">
            <a:extLst>
              <a:ext uri="{FF2B5EF4-FFF2-40B4-BE49-F238E27FC236}">
                <a16:creationId xmlns:a16="http://schemas.microsoft.com/office/drawing/2014/main" id="{65BBC24A-4617-D5CB-1BC4-278A3D6FFF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B217469-4EAB-C535-B01F-2CEEF3C16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6C4D3C-465A-8993-8B26-80454E683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F5D6B0A-846F-DE84-6FE2-EE7BC6F458C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6E784B5-7D1B-FD84-8F03-EB90791D22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E264381-6127-6600-D140-1D3BB5BCDE7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951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One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5A9E570-6411-EC62-40EB-AAD6DED8774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7470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gradient&#10;&#10;Description automatically generated">
            <a:extLst>
              <a:ext uri="{FF2B5EF4-FFF2-40B4-BE49-F238E27FC236}">
                <a16:creationId xmlns:a16="http://schemas.microsoft.com/office/drawing/2014/main" id="{AE50E2E3-DBE5-5DC5-5260-12D7B9F6C9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81A50A-2822-D675-DCFE-6F7B811D4A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FE41DA4-AF59-DE9C-35C3-EC13E8F9943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C0A16BF-8CE2-E519-A310-9813F1BA680B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625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0336E7D-4484-5C43-645C-36F62C764301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DE65124-35EB-6EAD-1F7F-0F04C434553E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993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8341B99-A3F6-BCFD-DC62-B52C35A066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14279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A7F3C63-763A-EF2E-4D10-721B58988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NAME SURNAME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217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327F39-FD3E-F390-1D97-EA34FE261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7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0FC59-AD8C-5551-27B5-2C3B7EA411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BD7130-8F32-6535-CDED-EE6319F6B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23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D1B80B-9AF1-8A97-EED4-E13849D89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F777281-E6CA-AE87-839A-29BD08A8620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38DF826-91FC-B22F-F155-249B7A56C025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80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228C90-4813-A4E4-EB2A-6F0F82031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3347390-1CD1-EF2F-1FD1-C733133593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45CE02A-5452-1B6B-6CBF-2468FE9CFCC5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4310061" y="1892299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2705426-5A04-CC75-CE0B-B3FFEE2D447E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8148636" y="1892298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4514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4639FD-0954-129A-B258-3F1208A36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A5FF1F5-2BA5-970C-5913-382C16A7F4E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0B9EEE7-C83E-C703-2989-FD5AD9872DA4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C32C01-B8DA-013C-AB96-52EE25180A98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6B95A65-D3DF-DFA0-0652-B99C47BCFBCF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222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439AC-A163-725E-A8C4-F34C07123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1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E:</a:t>
            </a:r>
            <a:endParaRPr lang="en-GB" sz="800" b="1" dirty="0">
              <a:solidFill>
                <a:schemeClr val="accent1"/>
              </a:solidFill>
            </a:endParaRPr>
          </a:p>
        </p:txBody>
      </p:sp>
      <p:sp>
        <p:nvSpPr>
          <p:cNvPr id="28" name="Title Placeholder 1">
            <a:extLst>
              <a:ext uri="{FF2B5EF4-FFF2-40B4-BE49-F238E27FC236}">
                <a16:creationId xmlns:a16="http://schemas.microsoft.com/office/drawing/2014/main" id="{995CA39E-396F-F028-7E9E-42B83B565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EB4ABA7-DADF-6860-CA63-226157AE0BF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E8F9B66-84D3-17E4-0966-10E1D8815DFF}"/>
              </a:ext>
            </a:extLst>
          </p:cNvPr>
          <p:cNvSpPr>
            <a:spLocks noGrp="1"/>
          </p:cNvSpPr>
          <p:nvPr>
            <p:ph idx="37" hasCustomPrompt="1"/>
          </p:nvPr>
        </p:nvSpPr>
        <p:spPr>
          <a:xfrm>
            <a:off x="337140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marR="0" indent="-216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37CDCD9-63D8-2A1C-3FE1-01936AAD850A}"/>
              </a:ext>
            </a:extLst>
          </p:cNvPr>
          <p:cNvSpPr>
            <a:spLocks noGrp="1"/>
          </p:cNvSpPr>
          <p:nvPr>
            <p:ph idx="39" hasCustomPrompt="1"/>
          </p:nvPr>
        </p:nvSpPr>
        <p:spPr>
          <a:xfrm>
            <a:off x="6270638" y="1892299"/>
            <a:ext cx="2546551" cy="3057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8627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BD686BA-B785-0369-FBB7-F7211FFAEB4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1913"/>
            <a:ext cx="4481513" cy="3754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0D24027-148F-AB09-BA42-DC3D3D849CB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5834261" y="1891913"/>
            <a:ext cx="2546555" cy="3754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1658437D-A274-0D9F-F887-52B1F3607EC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705281" y="1891527"/>
            <a:ext cx="2546555" cy="3754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642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A3A00-592E-1251-5FC6-4AE4E9C3C8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1503562-8FE6-1E5A-C498-83585A5D8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0A528E8-4EFE-21C3-1082-03EA3C2E06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F5DAD-E86E-7F4F-1729-AD78A4579C4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2FE071C-4616-FF1F-820B-3C659F18E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691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1" r:id="rId2"/>
    <p:sldLayoutId id="2147483664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97EB16E-319F-303E-A426-5F6E26578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10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83" r:id="rId2"/>
    <p:sldLayoutId id="2147483727" r:id="rId3"/>
    <p:sldLayoutId id="2147483726" r:id="rId4"/>
    <p:sldLayoutId id="2147483684" r:id="rId5"/>
    <p:sldLayoutId id="2147483670" r:id="rId6"/>
    <p:sldLayoutId id="2147483728" r:id="rId7"/>
    <p:sldLayoutId id="2147483676" r:id="rId8"/>
    <p:sldLayoutId id="2147483677" r:id="rId9"/>
    <p:sldLayoutId id="2147483724" r:id="rId10"/>
    <p:sldLayoutId id="2147483725" r:id="rId11"/>
    <p:sldLayoutId id="2147483679" r:id="rId12"/>
    <p:sldLayoutId id="2147483680" r:id="rId13"/>
    <p:sldLayoutId id="2147483652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6A6C17D-EE0B-0787-A7A7-67D97E463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47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8" r:id="rId2"/>
    <p:sldLayoutId id="2147483760" r:id="rId3"/>
    <p:sldLayoutId id="2147483761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5C7983F-DF01-22E7-7E2E-F8D338F7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8F1BDF3-F4D0-7CC3-7F2D-50FE72BCE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394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23" r:id="rId2"/>
    <p:sldLayoutId id="2147483668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0EF67-C7EF-F25C-F512-07C14DC5D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F8E37-7E34-5539-604C-042611D7C0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770A01-86D6-2352-EB34-DC99E4D58B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40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299EAD-75C1-EB63-FFB9-A5023956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</p:spPr>
        <p:txBody>
          <a:bodyPr/>
          <a:lstStyle/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AC5FD6-FFA1-818A-19C6-AF18628F3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336" y="1468634"/>
            <a:ext cx="5357812" cy="13608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Thank you for your time</a:t>
            </a:r>
          </a:p>
        </p:txBody>
      </p:sp>
    </p:spTree>
    <p:extLst>
      <p:ext uri="{BB962C8B-B14F-4D97-AF65-F5344CB8AC3E}">
        <p14:creationId xmlns:p14="http://schemas.microsoft.com/office/powerpoint/2010/main" val="203688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583352B-E6DF-0BE3-F582-6E55E37B244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9B960B1-4BC3-8857-2A79-487AD413C58B}"/>
              </a:ext>
            </a:extLst>
          </p:cNvPr>
          <p:cNvSpPr>
            <a:spLocks noGrp="1"/>
          </p:cNvSpPr>
          <p:nvPr>
            <p:ph sz="half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771A2D0-5EFD-47F1-8F46-183B1B637629}"/>
              </a:ext>
            </a:extLst>
          </p:cNvPr>
          <p:cNvSpPr>
            <a:spLocks noGrp="1"/>
          </p:cNvSpPr>
          <p:nvPr>
            <p:ph sz="half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7F45D768-E612-C0F2-F303-BC55BCFFABA5}"/>
              </a:ext>
            </a:extLst>
          </p:cNvPr>
          <p:cNvSpPr>
            <a:spLocks noGrp="1"/>
          </p:cNvSpPr>
          <p:nvPr>
            <p:ph sz="half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9A71D98-BA4D-AC90-D395-46CD843C6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BC9C6DB-9F11-DE29-B6CC-5BE450919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4E7DB29-846A-ABDD-0480-67EB920FC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A436CB8-BB0C-12A9-A9DF-37AD2C782D16}"/>
              </a:ext>
            </a:extLst>
          </p:cNvPr>
          <p:cNvSpPr>
            <a:spLocks noGrp="1"/>
          </p:cNvSpPr>
          <p:nvPr>
            <p:ph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1C88C7F-4ADC-6AAD-7841-3DA8E13D9B43}"/>
              </a:ext>
            </a:extLst>
          </p:cNvPr>
          <p:cNvSpPr>
            <a:spLocks noGrp="1"/>
          </p:cNvSpPr>
          <p:nvPr>
            <p:ph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C0D9F74-FAD3-AAEB-CD75-1FD2E8F0B1B0}"/>
              </a:ext>
            </a:extLst>
          </p:cNvPr>
          <p:cNvSpPr>
            <a:spLocks noGrp="1"/>
          </p:cNvSpPr>
          <p:nvPr>
            <p:ph idx="39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25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535623-D523-8A25-D5C0-4800A7995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A6DB1-1F1A-6F8E-8E9A-96DF95224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 dirty="0"/>
              <a:t>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41D84-0A46-8F33-3E82-35B60854C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A45F8B5-FF9B-3696-756E-C82FF8053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5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82893FA-3226-C3AD-52CD-40728C9B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060B7-C9FF-65D9-E82F-81A11F861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B18E4-7424-DAB0-041B-F5A75F28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2449478-BF25-202C-D099-DD0927C57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6921E-A909-5E7C-BE97-32ED1538F76E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847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8CE18-EF41-1FF9-C3E3-41E92486E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0A01D8F-7CFA-892C-AB0A-831768FC4D01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597863-5751-855E-499C-0A998145BF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D8D94-9B10-7A9B-5DB5-752F62DA9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9CC4653-520C-4830-19DA-9E485289E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BA58CD7-D096-0850-233C-81519D6945F1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50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24DB-EBEE-239C-679E-ACF6A4C17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31759-D2A1-E30C-5836-2829B7709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112E49-1E28-B40B-C9B7-74E85476C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68FEA2-B6B5-C5C2-7055-BF092F245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771502-823E-BBB3-54FC-DFDDB9661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32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C1DAEE3-A820-22D1-41BC-E3EA9A01CE3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C0B53-1C11-1EC4-769A-87A913D51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B7DC9-6496-240E-2289-978E2799F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8969F0-813A-B8E2-A70F-AF1B6A116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64E9649-40FA-BFC8-597F-FA21E911D58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30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2E40-1ED6-654D-75FE-0A723D8C1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DED63B1-1473-EE05-ADED-820E3EA9EA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E16766-6A1A-53ED-89FE-691D608BB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6522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1A5C-D5B5-E4A3-9D11-149F710D1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4528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0C9AA7E-F8A6-C6C0-DE17-7CD72D42B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8FB95DC-F736-C6CA-30AD-FF583B6E5732}"/>
              </a:ext>
            </a:extLst>
          </p:cNvPr>
          <p:cNvSpPr>
            <a:spLocks noGrp="1"/>
          </p:cNvSpPr>
          <p:nvPr>
            <p:ph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EEAC9E6-CCC7-4EE6-9307-0EFEEE7E66CD}"/>
              </a:ext>
            </a:extLst>
          </p:cNvPr>
          <p:cNvSpPr>
            <a:spLocks noGrp="1"/>
          </p:cNvSpPr>
          <p:nvPr>
            <p:ph idx="4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7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D84D4F1-1C80-F28F-8254-D9825593FE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47EE4E-E695-DBCB-182F-E2125C697AF6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B2F325-8374-34DC-4A77-27420120A3ED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41F7083-1FBE-55E1-6CE3-74AE6D7A9E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0C0D0D2-1F71-FD36-4BD5-86E3DF44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</p:spPr>
        <p:txBody>
          <a:bodyPr/>
          <a:lstStyle/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3051350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3AA92FE157C8438AFDB2292BAC9EC1" ma:contentTypeVersion="12" ma:contentTypeDescription="Create a new document." ma:contentTypeScope="" ma:versionID="39cb1ec3fb9f1ad29fe5b71997b5534b">
  <xsd:schema xmlns:xsd="http://www.w3.org/2001/XMLSchema" xmlns:xs="http://www.w3.org/2001/XMLSchema" xmlns:p="http://schemas.microsoft.com/office/2006/metadata/properties" xmlns:ns2="52f11807-5582-40af-83e8-ad49e0a812e2" xmlns:ns3="e040d3eb-a81b-4d13-816d-ae8dbd086793" targetNamespace="http://schemas.microsoft.com/office/2006/metadata/properties" ma:root="true" ma:fieldsID="5a29aabbe032056255f5e2aea1967c4c" ns2:_="" ns3:_="">
    <xsd:import namespace="52f11807-5582-40af-83e8-ad49e0a812e2"/>
    <xsd:import namespace="e040d3eb-a81b-4d13-816d-ae8dbd086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11807-5582-40af-83e8-ad49e0a812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fb19e77-28f3-4398-818e-de6d6a8f8a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0d3eb-a81b-4d13-816d-ae8dbd08679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b6a0579-d9aa-43a9-a3c1-17ab39633a38}" ma:internalName="TaxCatchAll" ma:showField="CatchAllData" ma:web="e040d3eb-a81b-4d13-816d-ae8dbd0867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40d3eb-a81b-4d13-816d-ae8dbd086793" xsi:nil="true"/>
    <lcf76f155ced4ddcb4097134ff3c332f xmlns="52f11807-5582-40af-83e8-ad49e0a812e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EE3ADB3-62DB-4A5C-8D20-7BE717BEF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f11807-5582-40af-83e8-ad49e0a812e2"/>
    <ds:schemaRef ds:uri="e040d3eb-a81b-4d13-816d-ae8dbd086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A47A55-870D-44E9-ABF1-49C62F9CAD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F2243F-0CB7-49AC-81A0-C8E4673A881D}">
  <ds:schemaRefs>
    <ds:schemaRef ds:uri="http://schemas.microsoft.com/office/2006/metadata/properties"/>
    <ds:schemaRef ds:uri="http://schemas.microsoft.com/office/infopath/2007/PartnerControls"/>
    <ds:schemaRef ds:uri="e040d3eb-a81b-4d13-816d-ae8dbd086793"/>
    <ds:schemaRef ds:uri="52f11807-5582-40af-83e8-ad49e0a812e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30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Covers, Titles and Dividers</vt:lpstr>
      <vt:lpstr>Main content</vt:lpstr>
      <vt:lpstr>Pictures, Charts &amp; Graphs</vt:lpstr>
      <vt:lpstr>Closing and Contact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further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Sammi Dabner</dc:creator>
  <cp:lastModifiedBy>Niamh Courtaux</cp:lastModifiedBy>
  <cp:revision>22</cp:revision>
  <dcterms:created xsi:type="dcterms:W3CDTF">2024-04-29T13:10:21Z</dcterms:created>
  <dcterms:modified xsi:type="dcterms:W3CDTF">2026-02-05T11:44:01Z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0x0101009B3AA92FE157C8438AFDB2292BAC9EC1</vt:lpwstr>
  </property>
  <property fmtid="{D5CDD505-2E9C-101B-9397-08002B2CF9AE}" pid="3" name="MediaServiceImageTags">
    <vt:lpwstr/>
  </property>
</Properties>
</file>