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86" r:id="rId5"/>
    <p:sldMasterId id="2147483734" r:id="rId6"/>
    <p:sldMasterId id="2147483711" r:id="rId7"/>
  </p:sldMasterIdLst>
  <p:notesMasterIdLst>
    <p:notesMasterId r:id="rId18"/>
  </p:notesMasterIdLst>
  <p:handoutMasterIdLst>
    <p:handoutMasterId r:id="rId19"/>
  </p:handoutMasterIdLst>
  <p:sldIdLst>
    <p:sldId id="271" r:id="rId8"/>
    <p:sldId id="296" r:id="rId9"/>
    <p:sldId id="274" r:id="rId10"/>
    <p:sldId id="276" r:id="rId11"/>
    <p:sldId id="278" r:id="rId12"/>
    <p:sldId id="279" r:id="rId13"/>
    <p:sldId id="281" r:id="rId14"/>
    <p:sldId id="282" r:id="rId15"/>
    <p:sldId id="295" r:id="rId16"/>
    <p:sldId id="28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EAE1FA-9E61-418F-BB35-EE9AADDC61D6}" v="672" dt="2026-02-05T11:44:52.5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9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9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amh Courtaux" userId="9d3a79ee-1f51-4c13-9d61-ec395b754f23" providerId="ADAL" clId="{A9E768B7-D5E8-40DF-A4AE-45EA8956D8B7}"/>
    <pc:docChg chg="undo redo custSel addSld delSld modSld sldOrd addMainMaster delMainMaster modMainMaster">
      <pc:chgData name="Niamh Courtaux" userId="9d3a79ee-1f51-4c13-9d61-ec395b754f23" providerId="ADAL" clId="{A9E768B7-D5E8-40DF-A4AE-45EA8956D8B7}" dt="2026-02-05T11:45:02.370" v="3474" actId="6264"/>
      <pc:docMkLst>
        <pc:docMk/>
      </pc:docMkLst>
      <pc:sldChg chg="addSp delSp modSp add del mod ord chgLayout">
        <pc:chgData name="Niamh Courtaux" userId="9d3a79ee-1f51-4c13-9d61-ec395b754f23" providerId="ADAL" clId="{A9E768B7-D5E8-40DF-A4AE-45EA8956D8B7}" dt="2026-02-05T11:45:02.370" v="3474" actId="6264"/>
        <pc:sldMkLst>
          <pc:docMk/>
          <pc:sldMk cId="2577406656" sldId="271"/>
        </pc:sldMkLst>
        <pc:spChg chg="add del mod ord">
          <ac:chgData name="Niamh Courtaux" userId="9d3a79ee-1f51-4c13-9d61-ec395b754f23" providerId="ADAL" clId="{A9E768B7-D5E8-40DF-A4AE-45EA8956D8B7}" dt="2026-02-04T13:30:18.595" v="3454" actId="6264"/>
          <ac:spMkLst>
            <pc:docMk/>
            <pc:sldMk cId="2577406656" sldId="271"/>
            <ac:spMk id="2" creationId="{91F4CC15-7D7B-E963-FA4C-36AFBF855990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577406656" sldId="271"/>
            <ac:spMk id="2" creationId="{972BEF43-A050-25F8-6C89-BACEE9285025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2577406656" sldId="271"/>
            <ac:spMk id="2" creationId="{9A608496-DAB7-3C3F-F765-4BE62DBB7653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577406656" sldId="271"/>
            <ac:spMk id="3" creationId="{0E4E42CB-6171-5C1F-7DFE-D366A6415C8C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2577406656" sldId="271"/>
            <ac:spMk id="3" creationId="{68D5816E-4E3B-7646-90AD-72ADE17B1E20}"/>
          </ac:spMkLst>
        </pc:spChg>
        <pc:spChg chg="add del mod ord">
          <ac:chgData name="Niamh Courtaux" userId="9d3a79ee-1f51-4c13-9d61-ec395b754f23" providerId="ADAL" clId="{A9E768B7-D5E8-40DF-A4AE-45EA8956D8B7}" dt="2026-02-04T13:30:18.595" v="3454" actId="6264"/>
          <ac:spMkLst>
            <pc:docMk/>
            <pc:sldMk cId="2577406656" sldId="271"/>
            <ac:spMk id="3" creationId="{B64309D2-D03F-6BF5-A96C-14B1BE9C4907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577406656" sldId="271"/>
            <ac:spMk id="4" creationId="{37D5B7BF-4EE0-F07C-2599-544728387F91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577406656" sldId="271"/>
            <ac:spMk id="4" creationId="{71A9E33E-6BA2-6D93-7EF5-2E4B393DC75C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577406656" sldId="271"/>
            <ac:spMk id="4" creationId="{F5FE10E6-0C96-BDC4-A05B-BAA87F2BCE12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577406656" sldId="271"/>
            <ac:spMk id="5" creationId="{518A20E3-2F95-A693-003A-F4444A9FEED3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577406656" sldId="271"/>
            <ac:spMk id="5" creationId="{ED963994-06BA-CB87-8EFA-44AFB4FFEDC2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577406656" sldId="271"/>
            <ac:spMk id="5" creationId="{F757CF89-A10B-FAF7-55B6-D815520E943F}"/>
          </ac:spMkLst>
        </pc:spChg>
      </pc:sldChg>
      <pc:sldChg chg="addSp delSp modSp add del mod chgLayout">
        <pc:chgData name="Niamh Courtaux" userId="9d3a79ee-1f51-4c13-9d61-ec395b754f23" providerId="ADAL" clId="{A9E768B7-D5E8-40DF-A4AE-45EA8956D8B7}" dt="2026-02-05T11:45:02.370" v="3474" actId="6264"/>
        <pc:sldMkLst>
          <pc:docMk/>
          <pc:sldMk cId="147159019" sldId="274"/>
        </pc:sldMkLst>
        <pc:spChg chg="add del mo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147159019" sldId="274"/>
            <ac:spMk id="2" creationId="{164EEF6E-3DB9-F95A-3EC4-A9F5168BCFCA}"/>
          </ac:spMkLst>
        </pc:spChg>
        <pc:spChg chg="add del mo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47159019" sldId="274"/>
            <ac:spMk id="2" creationId="{3EE1F9C3-6F31-95FF-F543-5809422BB98D}"/>
          </ac:spMkLst>
        </pc:spChg>
        <pc:spChg chg="add del mo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147159019" sldId="274"/>
            <ac:spMk id="2" creationId="{4D69309E-3139-7F74-469C-751211557F6F}"/>
          </ac:spMkLst>
        </pc:spChg>
        <pc:spChg chg="add del mo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147159019" sldId="274"/>
            <ac:spMk id="2" creationId="{B49B6B40-17B5-7910-1814-8B2BCDE34FEE}"/>
          </ac:spMkLst>
        </pc:spChg>
        <pc:spChg chg="add del mo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47159019" sldId="274"/>
            <ac:spMk id="3" creationId="{200945B5-E8C4-3857-EB1E-0B7C32DC707A}"/>
          </ac:spMkLst>
        </pc:spChg>
        <pc:spChg chg="add del mo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147159019" sldId="274"/>
            <ac:spMk id="3" creationId="{8DC8DCBA-A55F-7B39-D158-13F1E925DCB8}"/>
          </ac:spMkLst>
        </pc:spChg>
        <pc:spChg chg="add del mo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147159019" sldId="274"/>
            <ac:spMk id="3" creationId="{B40CC9BF-FC67-4323-3909-335637103109}"/>
          </ac:spMkLst>
        </pc:spChg>
        <pc:spChg chg="add del mo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147159019" sldId="274"/>
            <ac:spMk id="3" creationId="{CB86E6B2-00FD-E071-904A-4895FF8196DB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147159019" sldId="274"/>
            <ac:spMk id="4" creationId="{04E27AA1-5D28-C97D-E374-BC94F0B224F4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47159019" sldId="274"/>
            <ac:spMk id="4" creationId="{D878601F-343D-E1E3-0CF0-6CEF0A0DB19F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147159019" sldId="274"/>
            <ac:spMk id="4" creationId="{E2ABEA52-4517-38DF-1014-B95FD09392F5}"/>
          </ac:spMkLst>
        </pc:spChg>
        <pc:spChg chg="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47159019" sldId="274"/>
            <ac:spMk id="5" creationId="{2B1A6DB1-1F1A-6F8E-8E9A-96DF95224D8A}"/>
          </ac:spMkLst>
        </pc:spChg>
        <pc:spChg chg="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47159019" sldId="274"/>
            <ac:spMk id="6" creationId="{E1941D84-0A46-8F33-3E82-35B60854C233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47159019" sldId="274"/>
            <ac:spMk id="7" creationId="{5EB8F1AA-7D64-7605-8474-120E4BC3E5CE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147159019" sldId="274"/>
            <ac:spMk id="7" creationId="{CEDF8EBE-4187-431D-206E-E3295C274483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147159019" sldId="274"/>
            <ac:spMk id="7" creationId="{E4B1E559-1A26-6C31-3897-7B8B2669C8C5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47159019" sldId="274"/>
            <ac:spMk id="8" creationId="{696B4421-2C1D-CBAA-383C-8DFA21F9B54C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147159019" sldId="274"/>
            <ac:spMk id="8" creationId="{939D0ED2-3C72-6C31-F648-AC051E6FBA8A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147159019" sldId="274"/>
            <ac:spMk id="9" creationId="{5298EA33-BE35-5114-F75A-64C95A5A0948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47159019" sldId="274"/>
            <ac:spMk id="9" creationId="{AB833381-3D5A-342B-6CC1-90696F44ECF8}"/>
          </ac:spMkLst>
        </pc:spChg>
      </pc:sldChg>
      <pc:sldChg chg="addSp delSp modSp add del mod chgLayout">
        <pc:chgData name="Niamh Courtaux" userId="9d3a79ee-1f51-4c13-9d61-ec395b754f23" providerId="ADAL" clId="{A9E768B7-D5E8-40DF-A4AE-45EA8956D8B7}" dt="2026-02-05T11:45:02.370" v="3474" actId="6264"/>
        <pc:sldMkLst>
          <pc:docMk/>
          <pc:sldMk cId="1020847185" sldId="276"/>
        </pc:sldMkLst>
        <pc:spChg chg="add del mo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020847185" sldId="276"/>
            <ac:spMk id="2" creationId="{85E3CAE3-8702-984B-020F-0318262FBA0F}"/>
          </ac:spMkLst>
        </pc:spChg>
        <pc:spChg chg="add del mo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1020847185" sldId="276"/>
            <ac:spMk id="2" creationId="{869B2C06-F04B-C19A-6CEB-D0CEC6BAAD56}"/>
          </ac:spMkLst>
        </pc:spChg>
        <pc:spChg chg="add del mo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1020847185" sldId="276"/>
            <ac:spMk id="2" creationId="{D1560F7A-B1D4-E83D-DB12-A3EAE22AD0B0}"/>
          </ac:spMkLst>
        </pc:spChg>
        <pc:spChg chg="add del mo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1020847185" sldId="276"/>
            <ac:spMk id="2" creationId="{FB98F84C-0B2E-D0A3-5F30-481225DB116A}"/>
          </ac:spMkLst>
        </pc:spChg>
        <pc:spChg chg="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020847185" sldId="276"/>
            <ac:spMk id="3" creationId="{705060B7-C9FF-65D9-E82F-81A11F861FFC}"/>
          </ac:spMkLst>
        </pc:spChg>
        <pc:spChg chg="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020847185" sldId="276"/>
            <ac:spMk id="4" creationId="{2A2B18E4-7424-DAB0-041B-F5A75F289D0D}"/>
          </ac:spMkLst>
        </pc:spChg>
        <pc:spChg chg="add del mo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1020847185" sldId="276"/>
            <ac:spMk id="5" creationId="{02EF7D63-BED0-4E70-DE07-9F6E8D4CC579}"/>
          </ac:spMkLst>
        </pc:spChg>
        <pc:spChg chg="add del mo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020847185" sldId="276"/>
            <ac:spMk id="5" creationId="{90EA1947-F666-FDDA-0B72-0A33FF2829D9}"/>
          </ac:spMkLst>
        </pc:spChg>
        <pc:spChg chg="add del mo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1020847185" sldId="276"/>
            <ac:spMk id="5" creationId="{F2D65D0C-A5D1-25D7-FDBE-1F6F1918EDE7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1020847185" sldId="276"/>
            <ac:spMk id="6" creationId="{24A558E3-02F3-5DEE-2FAC-22F6BE9EF219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1020847185" sldId="276"/>
            <ac:spMk id="6" creationId="{944B8191-5539-40C0-1858-7EB56FB5CC5D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020847185" sldId="276"/>
            <ac:spMk id="6" creationId="{DADFAAB3-434E-B4F6-FE5C-18106E2143DE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1020847185" sldId="276"/>
            <ac:spMk id="7" creationId="{49450676-F0A8-9675-AA3D-F30A143FD346}"/>
          </ac:spMkLst>
        </pc:spChg>
        <pc:spChg chg="del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1020847185" sldId="276"/>
            <ac:spMk id="7" creationId="{78B14922-F261-FE55-8805-B903C47963F7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020847185" sldId="276"/>
            <ac:spMk id="7" creationId="{C5C2CDE3-14CF-7168-F878-70BE2A8F0438}"/>
          </ac:spMkLst>
        </pc:spChg>
        <pc:spChg chg="del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1020847185" sldId="276"/>
            <ac:spMk id="8" creationId="{9A47F5B7-E502-8EDC-93A5-90C74E7E23B8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1020847185" sldId="276"/>
            <ac:spMk id="8" creationId="{ABD8AF72-28DF-86FC-73CB-08B6380A4D60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020847185" sldId="276"/>
            <ac:spMk id="8" creationId="{C7B81261-4542-8CD4-05B5-9DED5AE5EBD5}"/>
          </ac:spMkLst>
        </pc:spChg>
        <pc:spChg chg="del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1020847185" sldId="276"/>
            <ac:spMk id="9" creationId="{13DB50FE-E1F4-B783-83CF-3D6A2EE60F1E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020847185" sldId="276"/>
            <ac:spMk id="9" creationId="{46A2B6DD-1419-79BB-1273-1BD2F9B4F173}"/>
          </ac:spMkLst>
        </pc:spChg>
        <pc:spChg chg="del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1020847185" sldId="276"/>
            <ac:spMk id="10" creationId="{29E43380-5B0E-3A1B-961E-D44DBF9F09C6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020847185" sldId="276"/>
            <ac:spMk id="10" creationId="{B12CC31F-4586-9909-11CB-24D3BFF1A3C0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020847185" sldId="276"/>
            <ac:spMk id="11" creationId="{D6308A30-501C-6509-8203-CA4050A85B8F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1020847185" sldId="276"/>
            <ac:spMk id="11" creationId="{E9579889-0417-87F9-397C-81C282603433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1020847185" sldId="276"/>
            <ac:spMk id="12" creationId="{14231D05-C658-18E9-5688-3E2672870A82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1020847185" sldId="276"/>
            <ac:spMk id="13" creationId="{78143DC9-74B2-0443-E082-0E67F133AF2A}"/>
          </ac:spMkLst>
        </pc:spChg>
      </pc:sldChg>
      <pc:sldChg chg="addSp delSp modSp add del mod chgLayout">
        <pc:chgData name="Niamh Courtaux" userId="9d3a79ee-1f51-4c13-9d61-ec395b754f23" providerId="ADAL" clId="{A9E768B7-D5E8-40DF-A4AE-45EA8956D8B7}" dt="2026-02-05T11:45:02.370" v="3474" actId="6264"/>
        <pc:sldMkLst>
          <pc:docMk/>
          <pc:sldMk cId="3593503412" sldId="278"/>
        </pc:sldMkLst>
        <pc:spChg chg="add del mo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93503412" sldId="278"/>
            <ac:spMk id="2" creationId="{05E1DE75-4039-101C-A534-9B73BFD268DA}"/>
          </ac:spMkLst>
        </pc:spChg>
        <pc:spChg chg="add del mo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3593503412" sldId="278"/>
            <ac:spMk id="2" creationId="{123D1C5C-3624-5FEA-AF9E-3288A1A04325}"/>
          </ac:spMkLst>
        </pc:spChg>
        <pc:spChg chg="add del mo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3593503412" sldId="278"/>
            <ac:spMk id="2" creationId="{7E9D9203-EDA1-E16C-844C-5BCB6F4AE266}"/>
          </ac:spMkLst>
        </pc:spChg>
        <pc:spChg chg="add del mo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3593503412" sldId="278"/>
            <ac:spMk id="2" creationId="{90BBEDD5-903C-8344-358E-13271F226B9F}"/>
          </ac:spMkLst>
        </pc:spChg>
        <pc:spChg chg="add del mo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93503412" sldId="278"/>
            <ac:spMk id="3" creationId="{26570A05-61A7-1C5A-F112-07DA715B23D9}"/>
          </ac:spMkLst>
        </pc:spChg>
        <pc:spChg chg="add del mo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3593503412" sldId="278"/>
            <ac:spMk id="3" creationId="{6592D28D-DF0A-1604-9E18-85E527079F96}"/>
          </ac:spMkLst>
        </pc:spChg>
        <pc:spChg chg="add del mo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3593503412" sldId="278"/>
            <ac:spMk id="3" creationId="{C10E0D85-76A4-61A6-75F7-451115E0EA71}"/>
          </ac:spMkLst>
        </pc:spChg>
        <pc:spChg chg="add del mo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3593503412" sldId="278"/>
            <ac:spMk id="3" creationId="{D6E6AEAB-CACE-66AD-9636-85A958272CBA}"/>
          </ac:spMkLst>
        </pc:spChg>
        <pc:spChg chg="del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3593503412" sldId="278"/>
            <ac:spMk id="4" creationId="{3557DE50-1D5E-69C2-41F6-066265406A05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93503412" sldId="278"/>
            <ac:spMk id="4" creationId="{9702F46A-B7E8-6554-0768-0B1CBF0909F3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93503412" sldId="278"/>
            <ac:spMk id="5" creationId="{2A001454-36CE-8EF1-CBA0-DFA0B0C78AF4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3593503412" sldId="278"/>
            <ac:spMk id="5" creationId="{A92A6875-B738-299B-2B01-A56BD19144C6}"/>
          </ac:spMkLst>
        </pc:spChg>
        <pc:spChg chg="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93503412" sldId="278"/>
            <ac:spMk id="6" creationId="{97597863-5751-855E-499C-0A998145BFCC}"/>
          </ac:spMkLst>
        </pc:spChg>
        <pc:spChg chg="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93503412" sldId="278"/>
            <ac:spMk id="7" creationId="{ED9D8D94-9B10-7A9B-5DB5-752F62DA9490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3593503412" sldId="278"/>
            <ac:spMk id="8" creationId="{0FED5827-ABEC-C290-D0CD-3C551B7FE3CD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93503412" sldId="278"/>
            <ac:spMk id="8" creationId="{BB4FAF06-F617-B67F-77EA-E52BEE0D2801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3593503412" sldId="278"/>
            <ac:spMk id="9" creationId="{14A67C65-D519-FF74-8650-4C15911CE1D4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93503412" sldId="278"/>
            <ac:spMk id="9" creationId="{42FC0DF7-8729-DB4A-0998-2627A6554517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93503412" sldId="278"/>
            <ac:spMk id="10" creationId="{B222D56F-8FAB-47D7-9E7E-7806059CD4C3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3593503412" sldId="278"/>
            <ac:spMk id="10" creationId="{C853C621-3498-5C28-51F0-259E48F49CB8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3593503412" sldId="278"/>
            <ac:spMk id="11" creationId="{0E1E39E5-B47D-FBB8-570B-E52E7F917E68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93503412" sldId="278"/>
            <ac:spMk id="11" creationId="{0FD9075D-EC12-11A4-5A3A-D3CE1D46394E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3593503412" sldId="278"/>
            <ac:spMk id="12" creationId="{B7895DAE-7806-910B-E7B3-38C2413F36F8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3593503412" sldId="278"/>
            <ac:spMk id="13" creationId="{171AA7F0-D40E-B1C5-04C8-65D772751402}"/>
          </ac:spMkLst>
        </pc:spChg>
        <pc:spChg chg="del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3593503412" sldId="278"/>
            <ac:spMk id="14" creationId="{DCB395F5-C218-22B9-8EF5-AD30C84DCFEF}"/>
          </ac:spMkLst>
        </pc:spChg>
        <pc:spChg chg="del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3593503412" sldId="278"/>
            <ac:spMk id="15" creationId="{74AD98FC-1389-F216-5F16-0B1427FB6B95}"/>
          </ac:spMkLst>
        </pc:spChg>
      </pc:sldChg>
      <pc:sldChg chg="addSp delSp modSp add del mod modClrScheme chgLayout">
        <pc:chgData name="Niamh Courtaux" userId="9d3a79ee-1f51-4c13-9d61-ec395b754f23" providerId="ADAL" clId="{A9E768B7-D5E8-40DF-A4AE-45EA8956D8B7}" dt="2026-02-05T11:45:02.370" v="3474" actId="6264"/>
        <pc:sldMkLst>
          <pc:docMk/>
          <pc:sldMk cId="3515329185" sldId="279"/>
        </pc:sldMkLst>
        <pc:spChg chg="add del mo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15329185" sldId="279"/>
            <ac:spMk id="2" creationId="{1A3AA700-B71B-6BFF-D9F3-53F931325F44}"/>
          </ac:spMkLst>
        </pc:spChg>
        <pc:spChg chg="add del mo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3515329185" sldId="279"/>
            <ac:spMk id="2" creationId="{7FC01C12-D2A3-C0CC-B2CB-F0F3A1724AC2}"/>
          </ac:spMkLst>
        </pc:spChg>
        <pc:spChg chg="add del mo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3515329185" sldId="279"/>
            <ac:spMk id="2" creationId="{A5E1B863-3DB1-4066-1CC4-A23A9BB95DBE}"/>
          </ac:spMkLst>
        </pc:spChg>
        <pc:spChg chg="add del mo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3515329185" sldId="279"/>
            <ac:spMk id="2" creationId="{FF3EF297-609F-7CCE-1A30-1C987CD7D5B1}"/>
          </ac:spMkLst>
        </pc:spChg>
        <pc:spChg chg="add del mo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15329185" sldId="279"/>
            <ac:spMk id="3" creationId="{61B9F527-9C66-92DB-992C-83B722D502AE}"/>
          </ac:spMkLst>
        </pc:spChg>
        <pc:spChg chg="add del mo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3515329185" sldId="279"/>
            <ac:spMk id="3" creationId="{C3A6742A-1D48-DBD8-E55D-3BC00F8A3756}"/>
          </ac:spMkLst>
        </pc:spChg>
        <pc:spChg chg="add del mo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3515329185" sldId="279"/>
            <ac:spMk id="3" creationId="{CDABF6F0-7F22-CF85-8CC3-4E1F511C411E}"/>
          </ac:spMkLst>
        </pc:spChg>
        <pc:spChg chg="add del mo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3515329185" sldId="279"/>
            <ac:spMk id="3" creationId="{F87B8228-98CB-B928-D9E3-6B68353BA398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15329185" sldId="279"/>
            <ac:spMk id="4" creationId="{2BE75A5B-C672-CE99-F0AC-EDDF55903E13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3515329185" sldId="279"/>
            <ac:spMk id="4" creationId="{C579DEE2-BDB4-9FA2-F182-3C08C51CA84F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3515329185" sldId="279"/>
            <ac:spMk id="4" creationId="{E597A2BE-8B28-70AD-81F7-A37188898B74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3515329185" sldId="279"/>
            <ac:spMk id="5" creationId="{1089813C-74FB-58B0-5E09-82FC0E651930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15329185" sldId="279"/>
            <ac:spMk id="5" creationId="{9DFDB912-CB93-6960-9E1C-E7BDCB66C12D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3515329185" sldId="279"/>
            <ac:spMk id="5" creationId="{F3F49089-937B-2F1C-8439-4A8BA990B221}"/>
          </ac:spMkLst>
        </pc:spChg>
        <pc:spChg chg="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15329185" sldId="279"/>
            <ac:spMk id="6" creationId="{6F631759-D2A1-E30C-5836-2829B7709768}"/>
          </ac:spMkLst>
        </pc:spChg>
        <pc:spChg chg="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15329185" sldId="279"/>
            <ac:spMk id="7" creationId="{7E112E49-1E28-B40B-C9B7-74E85476C0D5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3515329185" sldId="279"/>
            <ac:spMk id="8" creationId="{1BACEFA0-7E24-7F1D-C217-05D6B8391DF9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15329185" sldId="279"/>
            <ac:spMk id="8" creationId="{DD0E1609-E38A-C8F4-4939-B21B05B43CB7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3515329185" sldId="279"/>
            <ac:spMk id="9" creationId="{A1F703CA-3CBC-2654-CBC3-EAD2527C5953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3515329185" sldId="279"/>
            <ac:spMk id="9" creationId="{BB77425B-395D-E5EE-BCD9-C000FADAD8F3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3515329185" sldId="279"/>
            <ac:spMk id="10" creationId="{C5D40870-D416-4F1C-7D53-1B9F1ACB832B}"/>
          </ac:spMkLst>
        </pc:spChg>
      </pc:sldChg>
      <pc:sldChg chg="addSp delSp modSp add del mod modClrScheme chgLayout">
        <pc:chgData name="Niamh Courtaux" userId="9d3a79ee-1f51-4c13-9d61-ec395b754f23" providerId="ADAL" clId="{A9E768B7-D5E8-40DF-A4AE-45EA8956D8B7}" dt="2026-02-05T11:45:02.370" v="3474" actId="6264"/>
        <pc:sldMkLst>
          <pc:docMk/>
          <pc:sldMk cId="151030826" sldId="281"/>
        </pc:sldMkLst>
        <pc:spChg chg="add del mo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151030826" sldId="281"/>
            <ac:spMk id="2" creationId="{1AC9EA1A-1FE8-2922-58A6-B58A56A85539}"/>
          </ac:spMkLst>
        </pc:spChg>
        <pc:spChg chg="add del mo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151030826" sldId="281"/>
            <ac:spMk id="2" creationId="{286D9FAE-9A67-67B4-CFFD-72B3E207940B}"/>
          </ac:spMkLst>
        </pc:spChg>
        <pc:spChg chg="add del mo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51030826" sldId="281"/>
            <ac:spMk id="2" creationId="{77BA22A6-4187-7C4A-69BF-2A69C79B8A58}"/>
          </ac:spMkLst>
        </pc:spChg>
        <pc:spChg chg="add del mo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151030826" sldId="281"/>
            <ac:spMk id="2" creationId="{FD3EF330-2D10-7EEE-4AD7-A8F05247782B}"/>
          </ac:spMkLst>
        </pc:spChg>
        <pc:spChg chg="add del mo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151030826" sldId="281"/>
            <ac:spMk id="3" creationId="{29545EB9-6186-99F2-3D46-84200748698C}"/>
          </ac:spMkLst>
        </pc:spChg>
        <pc:spChg chg="add del mo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151030826" sldId="281"/>
            <ac:spMk id="3" creationId="{7AA8B5C6-6392-34F8-0069-C7944E9E30F3}"/>
          </ac:spMkLst>
        </pc:spChg>
        <pc:spChg chg="add del mo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151030826" sldId="281"/>
            <ac:spMk id="3" creationId="{E1A74F73-CE8C-144A-F266-4A38BB349FAF}"/>
          </ac:spMkLst>
        </pc:spChg>
        <pc:spChg chg="add del mo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51030826" sldId="281"/>
            <ac:spMk id="3" creationId="{EF014297-964F-3E66-D29D-5B3421B13EBC}"/>
          </ac:spMkLst>
        </pc:spChg>
        <pc:spChg chg="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51030826" sldId="281"/>
            <ac:spMk id="4" creationId="{AFBC0B53-1C11-1EC4-769A-87A913D5142D}"/>
          </ac:spMkLst>
        </pc:spChg>
        <pc:spChg chg="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51030826" sldId="281"/>
            <ac:spMk id="5" creationId="{33EB7DC9-6496-240E-2289-978E2799F076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151030826" sldId="281"/>
            <ac:spMk id="6" creationId="{079BF223-2E3B-5C4C-908F-2E9C51A4AA22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51030826" sldId="281"/>
            <ac:spMk id="6" creationId="{456068CB-6EBF-B413-FD7A-4B718887BD8F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151030826" sldId="281"/>
            <ac:spMk id="6" creationId="{C7E46A32-FF6C-2E4D-6119-A8E988EA4FA5}"/>
          </ac:spMkLst>
        </pc:spChg>
        <pc:spChg chg="del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151030826" sldId="281"/>
            <ac:spMk id="7" creationId="{5586A812-233B-E4BF-534F-FBE4E1221662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51030826" sldId="281"/>
            <ac:spMk id="7" creationId="{5D4F2F63-80F2-E476-694E-606E521B7B04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151030826" sldId="281"/>
            <ac:spMk id="7" creationId="{B94C1380-42DC-3629-E5B4-9E56E199D417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151030826" sldId="281"/>
            <ac:spMk id="8" creationId="{457BD8BD-C269-5D3E-6605-8907D198A821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51030826" sldId="281"/>
            <ac:spMk id="8" creationId="{9AB0B7B0-05C1-D8F2-B320-30B604938DDD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151030826" sldId="281"/>
            <ac:spMk id="8" creationId="{CE44066F-398B-5B8F-2C55-045CECE7058C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151030826" sldId="281"/>
            <ac:spMk id="9" creationId="{453985B9-ED08-2B8C-36BF-B51FAF95AE1F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51030826" sldId="281"/>
            <ac:spMk id="9" creationId="{64BB3153-7717-AD6B-2312-085332B60D1C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51030826" sldId="281"/>
            <ac:spMk id="10" creationId="{065772BA-F762-648B-267B-848840DED1A0}"/>
          </ac:spMkLst>
        </pc:spChg>
        <pc:spChg chg="del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151030826" sldId="281"/>
            <ac:spMk id="10" creationId="{7FE91B40-8FB5-74DD-49C3-E134CE8CBA71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151030826" sldId="281"/>
            <ac:spMk id="11" creationId="{AD79D26B-820E-4866-54BE-4E0A9AF61E4E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151030826" sldId="281"/>
            <ac:spMk id="11" creationId="{CD3CB517-A149-D3CB-9EBB-49763AD4F3CB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151030826" sldId="281"/>
            <ac:spMk id="12" creationId="{B6D35ADF-4BC0-F813-BCB1-CF25F45C51B6}"/>
          </ac:spMkLst>
        </pc:spChg>
      </pc:sldChg>
      <pc:sldChg chg="addSp delSp modSp add del mod modClrScheme chgLayout">
        <pc:chgData name="Niamh Courtaux" userId="9d3a79ee-1f51-4c13-9d61-ec395b754f23" providerId="ADAL" clId="{A9E768B7-D5E8-40DF-A4AE-45EA8956D8B7}" dt="2026-02-05T11:45:02.370" v="3474" actId="6264"/>
        <pc:sldMkLst>
          <pc:docMk/>
          <pc:sldMk cId="896977705" sldId="282"/>
        </pc:sldMkLst>
        <pc:spChg chg="add del mo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896977705" sldId="282"/>
            <ac:spMk id="2" creationId="{21EFA2CA-0F3F-01C8-4E4F-D55C20BE1F59}"/>
          </ac:spMkLst>
        </pc:spChg>
        <pc:spChg chg="add del mo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896977705" sldId="282"/>
            <ac:spMk id="2" creationId="{3AF13672-B9B9-E2A0-0D5A-668D774CF114}"/>
          </ac:spMkLst>
        </pc:spChg>
        <pc:spChg chg="add del mo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896977705" sldId="282"/>
            <ac:spMk id="2" creationId="{5ED14F43-E604-C529-0A29-7654820ABF11}"/>
          </ac:spMkLst>
        </pc:spChg>
        <pc:spChg chg="add del mo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896977705" sldId="282"/>
            <ac:spMk id="2" creationId="{F3989C07-7D6D-6571-753E-6F15C1E4E40D}"/>
          </ac:spMkLst>
        </pc:spChg>
        <pc:spChg chg="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896977705" sldId="282"/>
            <ac:spMk id="4" creationId="{3DE16766-6A1A-53ED-89FE-691D608BBA75}"/>
          </ac:spMkLst>
        </pc:spChg>
        <pc:spChg chg="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896977705" sldId="282"/>
            <ac:spMk id="5" creationId="{1E381A5C-D5B5-E4A3-9D11-149F710D1146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896977705" sldId="282"/>
            <ac:spMk id="6" creationId="{CF7259DF-B370-20C2-09CA-42C9D37597CF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896977705" sldId="282"/>
            <ac:spMk id="6" creationId="{FC19143F-2B4E-440F-1ED8-781991EE3CF3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896977705" sldId="282"/>
            <ac:spMk id="7" creationId="{0522EBD0-4105-D643-79D1-7B448C015BD5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896977705" sldId="282"/>
            <ac:spMk id="8" creationId="{45CFB512-A125-870D-E385-F65A974D0115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896977705" sldId="282"/>
            <ac:spMk id="8" creationId="{9932FB2B-15F8-A813-DD22-D12CD9B63057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896977705" sldId="282"/>
            <ac:spMk id="8" creationId="{F4263BC9-33FF-1930-A94D-34FDB0FC2DAE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896977705" sldId="282"/>
            <ac:spMk id="9" creationId="{7B57D798-A718-CF8C-4EE0-2FA46937BA9B}"/>
          </ac:spMkLst>
        </pc:spChg>
        <pc:spChg chg="del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896977705" sldId="282"/>
            <ac:spMk id="9" creationId="{88DA68B7-55CC-BB0C-99CC-31759FC39D89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896977705" sldId="282"/>
            <ac:spMk id="9" creationId="{F0A0FD01-7FCA-67E8-4B2F-5209FEE6EDF4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896977705" sldId="282"/>
            <ac:spMk id="10" creationId="{44B9AD97-4A26-EC09-369D-7DB25728E6F6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896977705" sldId="282"/>
            <ac:spMk id="10" creationId="{72ED1FA2-9D8D-0B7D-A4C4-6DF97F3D57A1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896977705" sldId="282"/>
            <ac:spMk id="11" creationId="{4A317B1D-4AF0-304E-835E-FCED3A6D0CDC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896977705" sldId="282"/>
            <ac:spMk id="11" creationId="{A6047739-8719-55DB-7B33-CFDC631D1D2E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896977705" sldId="282"/>
            <ac:spMk id="12" creationId="{D621E1DE-EF89-6AC9-0943-91B0799CF828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896977705" sldId="282"/>
            <ac:spMk id="12" creationId="{F5C66104-3E31-2170-B1DF-20955E3BC366}"/>
          </ac:spMkLst>
        </pc:spChg>
        <pc:spChg chg="del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896977705" sldId="282"/>
            <ac:spMk id="13" creationId="{233D2720-50D2-FD46-5392-E9D71A2B2038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896977705" sldId="282"/>
            <ac:spMk id="13" creationId="{4A822BEE-0404-A711-CABA-3B00138CE8C4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896977705" sldId="282"/>
            <ac:spMk id="14" creationId="{D16BF63D-F065-9DE0-C3E2-AD6F48F06013}"/>
          </ac:spMkLst>
        </pc:spChg>
        <pc:spChg chg="del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896977705" sldId="282"/>
            <ac:spMk id="15" creationId="{15770A80-0E7B-19CD-4E90-69276E1B2802}"/>
          </ac:spMkLst>
        </pc:spChg>
      </pc:sldChg>
      <pc:sldChg chg="addSp delSp modSp add del mod ord chgLayout">
        <pc:chgData name="Niamh Courtaux" userId="9d3a79ee-1f51-4c13-9d61-ec395b754f23" providerId="ADAL" clId="{A9E768B7-D5E8-40DF-A4AE-45EA8956D8B7}" dt="2026-02-05T11:45:02.370" v="3474" actId="6264"/>
        <pc:sldMkLst>
          <pc:docMk/>
          <pc:sldMk cId="2036886861" sldId="288"/>
        </pc:sldMkLst>
        <pc:spChg chg="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036886861" sldId="288"/>
            <ac:spMk id="2" creationId="{14299EAD-75C1-EB63-FFB9-A50239567046}"/>
          </ac:spMkLst>
        </pc:spChg>
        <pc:spChg chg="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036886861" sldId="288"/>
            <ac:spMk id="3" creationId="{A2AC5FD6-FFA1-818A-19C6-AF18628F3FA0}"/>
          </ac:spMkLst>
        </pc:spChg>
        <pc:spChg chg="add del mo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036886861" sldId="288"/>
            <ac:spMk id="4" creationId="{89B8C9A2-9FAE-2C28-3F99-C3F2D4844944}"/>
          </ac:spMkLst>
        </pc:spChg>
        <pc:spChg chg="add del mo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036886861" sldId="288"/>
            <ac:spMk id="4" creationId="{AAD6E72D-D8CF-1760-4F57-39178104C361}"/>
          </ac:spMkLst>
        </pc:spChg>
        <pc:spChg chg="add del mo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2036886861" sldId="288"/>
            <ac:spMk id="4" creationId="{C7F643C8-0D1B-C488-E04E-B0D0677BD7E8}"/>
          </ac:spMkLst>
        </pc:spChg>
        <pc:spChg chg="add del mo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036886861" sldId="288"/>
            <ac:spMk id="4" creationId="{DECBCA43-1180-2DF9-E54E-5F21D351EF46}"/>
          </ac:spMkLst>
        </pc:spChg>
        <pc:spChg chg="add del mo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036886861" sldId="288"/>
            <ac:spMk id="5" creationId="{2895C368-7D09-2B2E-5EC1-538895F9E4F7}"/>
          </ac:spMkLst>
        </pc:spChg>
        <pc:spChg chg="add del mo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036886861" sldId="288"/>
            <ac:spMk id="5" creationId="{382A5A59-1571-8B83-D999-66D274456BD7}"/>
          </ac:spMkLst>
        </pc:spChg>
        <pc:spChg chg="add del mo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036886861" sldId="288"/>
            <ac:spMk id="5" creationId="{9F5D27F3-A76A-53D2-3C4B-0136E68A577A}"/>
          </ac:spMkLst>
        </pc:spChg>
        <pc:spChg chg="add del mo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2036886861" sldId="288"/>
            <ac:spMk id="5" creationId="{F127769F-BB7A-7DB2-DDD1-67606941DDC8}"/>
          </ac:spMkLst>
        </pc:spChg>
      </pc:sldChg>
      <pc:sldChg chg="addSp delSp modSp add del mod chgLayout">
        <pc:chgData name="Niamh Courtaux" userId="9d3a79ee-1f51-4c13-9d61-ec395b754f23" providerId="ADAL" clId="{A9E768B7-D5E8-40DF-A4AE-45EA8956D8B7}" dt="2026-02-05T11:45:02.370" v="3474" actId="6264"/>
        <pc:sldMkLst>
          <pc:docMk/>
          <pc:sldMk cId="2230513507" sldId="295"/>
        </pc:sldMkLst>
        <pc:spChg chg="add del mo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2230513507" sldId="295"/>
            <ac:spMk id="2" creationId="{50F27F29-0BDB-C3B3-D5D7-F70C543CD09B}"/>
          </ac:spMkLst>
        </pc:spChg>
        <pc:spChg chg="add del mo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230513507" sldId="295"/>
            <ac:spMk id="2" creationId="{5E13BD95-D573-5661-748D-F6601D81BA88}"/>
          </ac:spMkLst>
        </pc:spChg>
        <pc:spChg chg="add del mo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230513507" sldId="295"/>
            <ac:spMk id="2" creationId="{9D81456C-E8A9-4E7A-A13B-521DF00B88B7}"/>
          </ac:spMkLst>
        </pc:spChg>
        <pc:spChg chg="add del mo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230513507" sldId="295"/>
            <ac:spMk id="2" creationId="{B0BD61A9-A1FD-BEBA-9464-D37DAFC8620B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2230513507" sldId="295"/>
            <ac:spMk id="3" creationId="{382EC1AF-C55A-84B8-9787-7A2E8EF936BE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230513507" sldId="295"/>
            <ac:spMk id="3" creationId="{7B3A97C6-7A7D-9193-3425-4C2C0388D1A0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230513507" sldId="295"/>
            <ac:spMk id="4" creationId="{2C1EEEF6-000E-34F3-DF44-EB83084C5C95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230513507" sldId="295"/>
            <ac:spMk id="4" creationId="{36FEB834-3525-2744-D64F-C2DD5C0BCF25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230513507" sldId="295"/>
            <ac:spMk id="4" creationId="{8270B6C2-6929-33EE-F26A-D0425D38F3CF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230513507" sldId="295"/>
            <ac:spMk id="5" creationId="{171A944F-9E9A-1EA8-0ED7-81504BB71032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230513507" sldId="295"/>
            <ac:spMk id="5" creationId="{4DA84B36-D043-B6D1-0295-FA0C1CB38F95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230513507" sldId="295"/>
            <ac:spMk id="5" creationId="{88E773FC-EF90-D031-A9B7-87382470BC03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230513507" sldId="295"/>
            <ac:spMk id="6" creationId="{42229DF5-F9F3-0831-64E3-83D3C408F8F5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230513507" sldId="295"/>
            <ac:spMk id="6" creationId="{4A5C3AF3-A5ED-9F2B-4938-60EF608CC937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230513507" sldId="295"/>
            <ac:spMk id="6" creationId="{DA3CA7AA-2D1C-5F0A-CEB4-6503734A4844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230513507" sldId="295"/>
            <ac:spMk id="7" creationId="{0BE13FC4-C724-F8F2-44B6-4CEFE368DA9C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230513507" sldId="295"/>
            <ac:spMk id="7" creationId="{4A62EABC-8D59-1E94-4C25-474D00D7E766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230513507" sldId="295"/>
            <ac:spMk id="7" creationId="{F2879E7A-14A4-AA5A-36F2-532E4DE48E23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2230513507" sldId="295"/>
            <ac:spMk id="8" creationId="{B9F05DC6-8D3C-5971-7537-569FA01F4693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230513507" sldId="295"/>
            <ac:spMk id="8" creationId="{DCB3AF02-AEC5-9832-5029-025B7622E35B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2230513507" sldId="295"/>
            <ac:spMk id="9" creationId="{005AA538-4DFA-5D2B-9B1E-116EB1717592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230513507" sldId="295"/>
            <ac:spMk id="9" creationId="{0E346269-1061-4D11-4E90-C6C951E982AA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230513507" sldId="295"/>
            <ac:spMk id="10" creationId="{45DEAAF6-4EE1-8E2C-6BE2-220C3726C15D}"/>
          </ac:spMkLst>
        </pc:spChg>
        <pc:spChg chg="add del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2230513507" sldId="295"/>
            <ac:spMk id="10" creationId="{A83E4962-8BD0-ADAB-025C-8ECD2CD8981B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230513507" sldId="295"/>
            <ac:spMk id="11" creationId="{90C0D0D2-1F71-FD36-4BD5-86E3DF44FA43}"/>
          </ac:spMkLst>
        </pc:spChg>
      </pc:sldChg>
      <pc:sldChg chg="addSp delSp modSp new add del mod ord chgLayout">
        <pc:chgData name="Niamh Courtaux" userId="9d3a79ee-1f51-4c13-9d61-ec395b754f23" providerId="ADAL" clId="{A9E768B7-D5E8-40DF-A4AE-45EA8956D8B7}" dt="2026-02-05T11:45:02.370" v="3474" actId="6264"/>
        <pc:sldMkLst>
          <pc:docMk/>
          <pc:sldMk cId="2466257899" sldId="296"/>
        </pc:sldMkLst>
        <pc:spChg chg="add del mo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466257899" sldId="296"/>
            <ac:spMk id="2" creationId="{024D449F-1C81-B5B6-28AE-DE0EA07E3257}"/>
          </ac:spMkLst>
        </pc:spChg>
        <pc:spChg chg="add del mo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466257899" sldId="296"/>
            <ac:spMk id="2" creationId="{0A20A649-038E-14DA-A398-8A66A87104F3}"/>
          </ac:spMkLst>
        </pc:spChg>
        <pc:spChg chg="add del mo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2466257899" sldId="296"/>
            <ac:spMk id="2" creationId="{2E346D9E-8A71-DB2E-052B-1F1699D9A7B6}"/>
          </ac:spMkLst>
        </pc:spChg>
        <pc:spChg chg="add del mo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2466257899" sldId="296"/>
            <ac:spMk id="3" creationId="{9872327B-6637-EE4E-8DD9-53CA25478D16}"/>
          </ac:spMkLst>
        </pc:spChg>
        <pc:spChg chg="add del mo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466257899" sldId="296"/>
            <ac:spMk id="3" creationId="{F4EBD3DF-A3B4-D1A8-896A-5E4AEC488BB3}"/>
          </ac:spMkLst>
        </pc:spChg>
        <pc:spChg chg="add del mo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466257899" sldId="296"/>
            <ac:spMk id="3" creationId="{F60B0DA0-65CA-3963-DEC9-12A535ED20C4}"/>
          </ac:spMkLst>
        </pc:spChg>
        <pc:spChg chg="add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466257899" sldId="296"/>
            <ac:spMk id="5" creationId="{029CFFD6-EA87-3D46-E8E4-9E1AF914721E}"/>
          </ac:spMkLst>
        </pc:spChg>
        <pc:spChg chg="add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466257899" sldId="296"/>
            <ac:spMk id="5" creationId="{DBFF4BD7-D88A-9EF6-E9FC-8C85E560FC54}"/>
          </ac:spMkLst>
        </pc:spChg>
        <pc:spChg chg="add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466257899" sldId="296"/>
            <ac:spMk id="6" creationId="{2A61E519-C035-CAC2-1005-B4A311390DEA}"/>
          </ac:spMkLst>
        </pc:spChg>
        <pc:spChg chg="del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2466257899" sldId="296"/>
            <ac:spMk id="7" creationId="{09F0A78A-D992-E109-8C9E-24C88771146F}"/>
          </ac:spMkLst>
        </pc:spChg>
        <pc:spChg chg="add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466257899" sldId="296"/>
            <ac:spMk id="7" creationId="{587CA455-AA33-FE86-1554-6AEC283DDFAD}"/>
          </ac:spMkLst>
        </pc:spChg>
        <pc:spChg chg="del">
          <ac:chgData name="Niamh Courtaux" userId="9d3a79ee-1f51-4c13-9d61-ec395b754f23" providerId="ADAL" clId="{A9E768B7-D5E8-40DF-A4AE-45EA8956D8B7}" dt="2026-02-04T09:03:36.599" v="3089" actId="6264"/>
          <ac:spMkLst>
            <pc:docMk/>
            <pc:sldMk cId="2466257899" sldId="296"/>
            <ac:spMk id="7" creationId="{84BFBC5B-90C4-5361-A54C-2BA7375E8E7F}"/>
          </ac:spMkLst>
        </pc:spChg>
        <pc:spChg chg="add del mod ord">
          <ac:chgData name="Niamh Courtaux" userId="9d3a79ee-1f51-4c13-9d61-ec395b754f23" providerId="ADAL" clId="{A9E768B7-D5E8-40DF-A4AE-45EA8956D8B7}" dt="2026-02-04T09:03:36.599" v="3089" actId="6264"/>
          <ac:spMkLst>
            <pc:docMk/>
            <pc:sldMk cId="2466257899" sldId="296"/>
            <ac:spMk id="8" creationId="{02ED2D94-A86F-C3D1-DC5C-93899BCDFA81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466257899" sldId="296"/>
            <ac:spMk id="8" creationId="{1A9A212C-FCDE-A31B-3E8C-093915C6D469}"/>
          </ac:spMkLst>
        </pc:spChg>
        <pc:spChg chg="add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466257899" sldId="296"/>
            <ac:spMk id="9" creationId="{6676E48D-0591-6CC6-AB07-A21D9EE46C4D}"/>
          </ac:spMkLst>
        </pc:spChg>
        <pc:spChg chg="add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466257899" sldId="296"/>
            <ac:spMk id="9" creationId="{D9164026-05B9-CE48-18F4-FABD7843AEC1}"/>
          </ac:spMkLst>
        </pc:spChg>
        <pc:spChg chg="add del mod ord">
          <ac:chgData name="Niamh Courtaux" userId="9d3a79ee-1f51-4c13-9d61-ec395b754f23" providerId="ADAL" clId="{A9E768B7-D5E8-40DF-A4AE-45EA8956D8B7}" dt="2026-02-04T09:03:36.599" v="3089" actId="6264"/>
          <ac:spMkLst>
            <pc:docMk/>
            <pc:sldMk cId="2466257899" sldId="296"/>
            <ac:spMk id="10" creationId="{148AE34D-9198-CAF8-8018-F4D2988EE4E2}"/>
          </ac:spMkLst>
        </pc:spChg>
        <pc:spChg chg="del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466257899" sldId="296"/>
            <ac:spMk id="10" creationId="{C38A43BE-33E7-4A2A-3D0B-8EFB18AF9AD8}"/>
          </ac:spMkLst>
        </pc:spChg>
        <pc:spChg chg="add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466257899" sldId="296"/>
            <ac:spMk id="11" creationId="{1A8C1FC6-5840-9CC5-53AE-9EA92C4346F0}"/>
          </ac:spMkLst>
        </pc:spChg>
        <pc:spChg chg="add del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466257899" sldId="296"/>
            <ac:spMk id="11" creationId="{A6EEC883-7351-C78D-312C-74678ADF2262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466257899" sldId="296"/>
            <ac:spMk id="12" creationId="{4FA8B776-1D6D-5A32-5081-5852FE1605A4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466257899" sldId="296"/>
            <ac:spMk id="12" creationId="{7A7FD54D-5185-C946-5A01-14621163CD6A}"/>
          </ac:spMkLst>
        </pc:spChg>
        <pc:spChg chg="mod ord">
          <ac:chgData name="Niamh Courtaux" userId="9d3a79ee-1f51-4c13-9d61-ec395b754f23" providerId="ADAL" clId="{A9E768B7-D5E8-40DF-A4AE-45EA8956D8B7}" dt="2026-02-02T16:27:10.298" v="2868" actId="6264"/>
          <ac:spMkLst>
            <pc:docMk/>
            <pc:sldMk cId="2466257899" sldId="296"/>
            <ac:spMk id="13" creationId="{5BC9C6DB-9F11-DE29-B6CC-5BE4509191E3}"/>
          </ac:spMkLst>
        </pc:spChg>
        <pc:spChg chg="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2466257899" sldId="296"/>
            <ac:spMk id="14" creationId="{A4E7DB29-846A-ABDD-0480-67EB920FCD11}"/>
          </ac:spMkLst>
        </pc:spChg>
        <pc:spChg chg="del">
          <ac:chgData name="Niamh Courtaux" userId="9d3a79ee-1f51-4c13-9d61-ec395b754f23" providerId="ADAL" clId="{A9E768B7-D5E8-40DF-A4AE-45EA8956D8B7}" dt="2026-02-04T09:03:36.599" v="3089" actId="6264"/>
          <ac:spMkLst>
            <pc:docMk/>
            <pc:sldMk cId="2466257899" sldId="296"/>
            <ac:spMk id="15" creationId="{7D1A8D4E-373E-6968-5092-DE2DC6804250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466257899" sldId="296"/>
            <ac:spMk id="15" creationId="{8EEA2664-10FE-3F36-4792-5240FF61B967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466257899" sldId="296"/>
            <ac:spMk id="16" creationId="{1CF73432-A24C-270F-A171-AABE47AAFE21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466257899" sldId="296"/>
            <ac:spMk id="16" creationId="{91D30C47-28B4-AA3D-7A02-8A7EF721CEE5}"/>
          </ac:spMkLst>
        </pc:spChg>
        <pc:spChg chg="add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2466257899" sldId="296"/>
            <ac:spMk id="17" creationId="{CF7BEC4C-B6A7-E07B-931E-ACE2892F109B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466257899" sldId="296"/>
            <ac:spMk id="18" creationId="{B018427C-0A30-1812-0A39-0B0E7DBE7182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466257899" sldId="296"/>
            <ac:spMk id="18" creationId="{E63FEAD5-CEFB-975F-1C89-B2A8BAAFE4E5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466257899" sldId="296"/>
            <ac:spMk id="19" creationId="{7927DF9D-A632-E325-579B-94FF382D6B82}"/>
          </ac:spMkLst>
        </pc:spChg>
        <pc:spChg chg="add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2466257899" sldId="296"/>
            <ac:spMk id="19" creationId="{D8DDE228-297F-8083-ACE0-9B5EBA512235}"/>
          </ac:spMkLst>
        </pc:spChg>
        <pc:spChg chg="add mod ord">
          <ac:chgData name="Niamh Courtaux" userId="9d3a79ee-1f51-4c13-9d61-ec395b754f23" providerId="ADAL" clId="{A9E768B7-D5E8-40DF-A4AE-45EA8956D8B7}" dt="2026-02-04T09:03:36.599" v="3089" actId="6264"/>
          <ac:spMkLst>
            <pc:docMk/>
            <pc:sldMk cId="2466257899" sldId="296"/>
            <ac:spMk id="20" creationId="{72B87154-7DD0-9B3D-1976-B69CC57DAE3D}"/>
          </ac:spMkLst>
        </pc:spChg>
        <pc:spChg chg="add mod ord">
          <ac:chgData name="Niamh Courtaux" userId="9d3a79ee-1f51-4c13-9d61-ec395b754f23" providerId="ADAL" clId="{A9E768B7-D5E8-40DF-A4AE-45EA8956D8B7}" dt="2026-02-05T11:45:02.370" v="3474" actId="6264"/>
          <ac:spMkLst>
            <pc:docMk/>
            <pc:sldMk cId="2466257899" sldId="296"/>
            <ac:spMk id="20" creationId="{9F0C77D9-2D09-32AB-0A56-A7EF7C02AFB3}"/>
          </ac:spMkLst>
        </pc:spChg>
        <pc:spChg chg="add mod ord">
          <ac:chgData name="Niamh Courtaux" userId="9d3a79ee-1f51-4c13-9d61-ec395b754f23" providerId="ADAL" clId="{A9E768B7-D5E8-40DF-A4AE-45EA8956D8B7}" dt="2026-02-04T13:15:43.285" v="3356" actId="6264"/>
          <ac:spMkLst>
            <pc:docMk/>
            <pc:sldMk cId="2466257899" sldId="296"/>
            <ac:spMk id="20" creationId="{D7E54952-4D8E-4C68-AC04-EBEF65B1ED20}"/>
          </ac:spMkLst>
        </pc:spChg>
        <pc:spChg chg="del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466257899" sldId="296"/>
            <ac:spMk id="21" creationId="{0F4FC76D-8938-E81A-8665-9EF51E903D19}"/>
          </ac:spMkLst>
        </pc:spChg>
        <pc:spChg chg="add del mod ord">
          <ac:chgData name="Niamh Courtaux" userId="9d3a79ee-1f51-4c13-9d61-ec395b754f23" providerId="ADAL" clId="{A9E768B7-D5E8-40DF-A4AE-45EA8956D8B7}" dt="2026-02-04T13:24:41.222" v="3452" actId="6264"/>
          <ac:spMkLst>
            <pc:docMk/>
            <pc:sldMk cId="2466257899" sldId="296"/>
            <ac:spMk id="21" creationId="{8ECB3CAE-3925-F833-2F8D-8234148BC04C}"/>
          </ac:spMkLst>
        </pc:spChg>
        <pc:spChg chg="add del mod ord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466257899" sldId="296"/>
            <ac:spMk id="22" creationId="{AC5641D2-8520-BC32-704C-AD9AE3280A15}"/>
          </ac:spMkLst>
        </pc:spChg>
        <pc:spChg chg="del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466257899" sldId="296"/>
            <ac:spMk id="23" creationId="{6972B44B-8988-5AD3-83B1-45789BDF492D}"/>
          </ac:spMkLst>
        </pc:spChg>
        <pc:spChg chg="add mod ord">
          <ac:chgData name="Niamh Courtaux" userId="9d3a79ee-1f51-4c13-9d61-ec395b754f23" providerId="ADAL" clId="{A9E768B7-D5E8-40DF-A4AE-45EA8956D8B7}" dt="2026-02-04T09:03:36.599" v="3089" actId="6264"/>
          <ac:spMkLst>
            <pc:docMk/>
            <pc:sldMk cId="2466257899" sldId="296"/>
            <ac:spMk id="24" creationId="{6741F1F3-651E-A752-1CAF-86F41F6DA12B}"/>
          </ac:spMkLst>
        </pc:spChg>
        <pc:spChg chg="add mod ord">
          <ac:chgData name="Niamh Courtaux" userId="9d3a79ee-1f51-4c13-9d61-ec395b754f23" providerId="ADAL" clId="{A9E768B7-D5E8-40DF-A4AE-45EA8956D8B7}" dt="2026-02-04T09:03:36.599" v="3089" actId="6264"/>
          <ac:spMkLst>
            <pc:docMk/>
            <pc:sldMk cId="2466257899" sldId="296"/>
            <ac:spMk id="25" creationId="{DFB81DF2-A598-09E9-237F-D4F731B3C3EA}"/>
          </ac:spMkLst>
        </pc:spChg>
        <pc:spChg chg="del">
          <ac:chgData name="Niamh Courtaux" userId="9d3a79ee-1f51-4c13-9d61-ec395b754f23" providerId="ADAL" clId="{A9E768B7-D5E8-40DF-A4AE-45EA8956D8B7}" dt="2026-02-04T13:04:28.991" v="3354" actId="6264"/>
          <ac:spMkLst>
            <pc:docMk/>
            <pc:sldMk cId="2466257899" sldId="296"/>
            <ac:spMk id="26" creationId="{8C75870F-49F6-7263-00F7-6C85EFF831EF}"/>
          </ac:spMkLst>
        </pc:spChg>
      </pc:sldChg>
      <pc:sldMasterChg chg="addSp delSp modSp add del mod addSldLayout delSldLayout modSldLayout sldLayoutOrd">
        <pc:chgData name="Niamh Courtaux" userId="9d3a79ee-1f51-4c13-9d61-ec395b754f23" providerId="ADAL" clId="{A9E768B7-D5E8-40DF-A4AE-45EA8956D8B7}" dt="2026-02-04T13:30:10.928" v="3453" actId="242"/>
        <pc:sldMasterMkLst>
          <pc:docMk/>
          <pc:sldMasterMk cId="2636918572" sldId="2147483648"/>
        </pc:sldMasterMkLst>
        <pc:spChg chg="mod">
          <ac:chgData name="Niamh Courtaux" userId="9d3a79ee-1f51-4c13-9d61-ec395b754f23" providerId="ADAL" clId="{A9E768B7-D5E8-40DF-A4AE-45EA8956D8B7}" dt="2026-02-04T13:21:16.705" v="3384" actId="242"/>
          <ac:spMkLst>
            <pc:docMk/>
            <pc:sldMasterMk cId="2636918572" sldId="2147483648"/>
            <ac:spMk id="2" creationId="{048C9348-0CCB-3654-9A61-1173237B8881}"/>
          </ac:spMkLst>
        </pc:spChg>
        <pc:spChg chg="del mod">
          <ac:chgData name="Niamh Courtaux" userId="9d3a79ee-1f51-4c13-9d61-ec395b754f23" providerId="ADAL" clId="{A9E768B7-D5E8-40DF-A4AE-45EA8956D8B7}" dt="2026-02-04T12:53:14.704" v="3345" actId="478"/>
          <ac:spMkLst>
            <pc:docMk/>
            <pc:sldMasterMk cId="2636918572" sldId="2147483648"/>
            <ac:spMk id="3" creationId="{58E8D9A2-DCCF-C51B-8985-A282BFD17459}"/>
          </ac:spMkLst>
        </pc:spChg>
        <pc:spChg chg="add mod">
          <ac:chgData name="Niamh Courtaux" userId="9d3a79ee-1f51-4c13-9d61-ec395b754f23" providerId="ADAL" clId="{A9E768B7-D5E8-40DF-A4AE-45EA8956D8B7}" dt="2026-02-04T12:53:14.903" v="3346"/>
          <ac:spMkLst>
            <pc:docMk/>
            <pc:sldMasterMk cId="2636918572" sldId="2147483648"/>
            <ac:spMk id="5" creationId="{E4365983-BBAC-2E5C-9275-9DD297E87841}"/>
          </ac:spMkLst>
        </pc:spChg>
        <pc:spChg chg="add mod">
          <ac:chgData name="Niamh Courtaux" userId="9d3a79ee-1f51-4c13-9d61-ec395b754f23" providerId="ADAL" clId="{A9E768B7-D5E8-40DF-A4AE-45EA8956D8B7}" dt="2026-01-20T16:42:45.718" v="738"/>
          <ac:spMkLst>
            <pc:docMk/>
            <pc:sldMasterMk cId="2636918572" sldId="2147483648"/>
            <ac:spMk id="6" creationId="{E8DDF0B1-B2C9-7191-796D-77829B5CF826}"/>
          </ac:spMkLst>
        </pc:spChg>
        <pc:spChg chg="add mod">
          <ac:chgData name="Niamh Courtaux" userId="9d3a79ee-1f51-4c13-9d61-ec395b754f23" providerId="ADAL" clId="{A9E768B7-D5E8-40DF-A4AE-45EA8956D8B7}" dt="2026-01-20T16:42:45.718" v="738"/>
          <ac:spMkLst>
            <pc:docMk/>
            <pc:sldMasterMk cId="2636918572" sldId="2147483648"/>
            <ac:spMk id="7" creationId="{311A998F-8E0D-C938-1D81-5FA4284383F1}"/>
          </ac:spMkLst>
        </pc:spChg>
        <pc:picChg chg="add mod ord">
          <ac:chgData name="Niamh Courtaux" userId="9d3a79ee-1f51-4c13-9d61-ec395b754f23" providerId="ADAL" clId="{A9E768B7-D5E8-40DF-A4AE-45EA8956D8B7}" dt="2026-02-03T15:01:23.367" v="2922" actId="167"/>
          <ac:picMkLst>
            <pc:docMk/>
            <pc:sldMasterMk cId="2636918572" sldId="2147483648"/>
            <ac:picMk id="4" creationId="{A6FA3A00-592E-1251-5FC6-4AE4E9C3C899}"/>
          </ac:picMkLst>
        </pc:picChg>
        <pc:cxnChg chg="add mod">
          <ac:chgData name="Niamh Courtaux" userId="9d3a79ee-1f51-4c13-9d61-ec395b754f23" providerId="ADAL" clId="{A9E768B7-D5E8-40DF-A4AE-45EA8956D8B7}" dt="2026-01-20T16:42:45.718" v="738"/>
          <ac:cxnSpMkLst>
            <pc:docMk/>
            <pc:sldMasterMk cId="2636918572" sldId="2147483648"/>
            <ac:cxnSpMk id="8" creationId="{473461F5-A6AB-D23C-C995-CA49408A54CC}"/>
          </ac:cxnSpMkLst>
        </pc:cxnChg>
        <pc:sldLayoutChg chg="addSp delSp modSp add del mod ord">
          <pc:chgData name="Niamh Courtaux" userId="9d3a79ee-1f51-4c13-9d61-ec395b754f23" providerId="ADAL" clId="{A9E768B7-D5E8-40DF-A4AE-45EA8956D8B7}" dt="2026-02-04T12:45:28.107" v="3146" actId="403"/>
          <pc:sldLayoutMkLst>
            <pc:docMk/>
            <pc:sldMasterMk cId="2636918572" sldId="2147483648"/>
            <pc:sldLayoutMk cId="3230990375" sldId="2147483651"/>
          </pc:sldLayoutMkLst>
          <pc:spChg chg="mod">
            <ac:chgData name="Niamh Courtaux" userId="9d3a79ee-1f51-4c13-9d61-ec395b754f23" providerId="ADAL" clId="{A9E768B7-D5E8-40DF-A4AE-45EA8956D8B7}" dt="2026-02-04T12:45:28.107" v="3146" actId="403"/>
            <ac:spMkLst>
              <pc:docMk/>
              <pc:sldMasterMk cId="2636918572" sldId="2147483648"/>
              <pc:sldLayoutMk cId="3230990375" sldId="2147483651"/>
              <ac:spMk id="3" creationId="{3C9D84A3-830E-9E1A-A883-BED6C82FEEEE}"/>
            </ac:spMkLst>
          </pc:spChg>
          <pc:spChg chg="add mod">
            <ac:chgData name="Niamh Courtaux" userId="9d3a79ee-1f51-4c13-9d61-ec395b754f23" providerId="ADAL" clId="{A9E768B7-D5E8-40DF-A4AE-45EA8956D8B7}" dt="2026-01-20T16:42:55.957" v="742"/>
            <ac:spMkLst>
              <pc:docMk/>
              <pc:sldMasterMk cId="2636918572" sldId="2147483648"/>
              <pc:sldLayoutMk cId="3230990375" sldId="2147483651"/>
              <ac:spMk id="9" creationId="{5FC52F43-E0EE-46C4-7CE1-BA80D629CE26}"/>
            </ac:spMkLst>
          </pc:spChg>
          <pc:spChg chg="add mod">
            <ac:chgData name="Niamh Courtaux" userId="9d3a79ee-1f51-4c13-9d61-ec395b754f23" providerId="ADAL" clId="{A9E768B7-D5E8-40DF-A4AE-45EA8956D8B7}" dt="2026-01-20T16:42:55.957" v="742"/>
            <ac:spMkLst>
              <pc:docMk/>
              <pc:sldMasterMk cId="2636918572" sldId="2147483648"/>
              <pc:sldLayoutMk cId="3230990375" sldId="2147483651"/>
              <ac:spMk id="11" creationId="{FB875F28-2A15-5446-1351-DEDA48FE69B8}"/>
            </ac:spMkLst>
          </pc:spChg>
          <pc:picChg chg="add mod ord">
            <ac:chgData name="Niamh Courtaux" userId="9d3a79ee-1f51-4c13-9d61-ec395b754f23" providerId="ADAL" clId="{A9E768B7-D5E8-40DF-A4AE-45EA8956D8B7}" dt="2026-02-03T15:04:03.818" v="2934" actId="167"/>
            <ac:picMkLst>
              <pc:docMk/>
              <pc:sldMasterMk cId="2636918572" sldId="2147483648"/>
              <pc:sldLayoutMk cId="3230990375" sldId="2147483651"/>
              <ac:picMk id="5" creationId="{B1FD1106-11C7-44FC-D479-A1B4952F6F85}"/>
            </ac:picMkLst>
          </pc:picChg>
          <pc:cxnChg chg="add mod">
            <ac:chgData name="Niamh Courtaux" userId="9d3a79ee-1f51-4c13-9d61-ec395b754f23" providerId="ADAL" clId="{A9E768B7-D5E8-40DF-A4AE-45EA8956D8B7}" dt="2026-01-20T16:42:55.957" v="742"/>
            <ac:cxnSpMkLst>
              <pc:docMk/>
              <pc:sldMasterMk cId="2636918572" sldId="2147483648"/>
              <pc:sldLayoutMk cId="3230990375" sldId="2147483651"/>
              <ac:cxnSpMk id="12" creationId="{4CB5FEFA-71FA-62AA-2D19-1EFD6499625C}"/>
            </ac:cxnSpMkLst>
          </pc:cxnChg>
        </pc:sldLayoutChg>
        <pc:sldLayoutChg chg="addSp delSp modSp add del mod">
          <pc:chgData name="Niamh Courtaux" userId="9d3a79ee-1f51-4c13-9d61-ec395b754f23" providerId="ADAL" clId="{A9E768B7-D5E8-40DF-A4AE-45EA8956D8B7}" dt="2026-02-03T15:02:59.984" v="2928" actId="167"/>
          <pc:sldLayoutMkLst>
            <pc:docMk/>
            <pc:sldMasterMk cId="2636918572" sldId="2147483648"/>
            <pc:sldLayoutMk cId="44966162" sldId="2147483664"/>
          </pc:sldLayoutMkLst>
          <pc:picChg chg="add mod ord">
            <ac:chgData name="Niamh Courtaux" userId="9d3a79ee-1f51-4c13-9d61-ec395b754f23" providerId="ADAL" clId="{A9E768B7-D5E8-40DF-A4AE-45EA8956D8B7}" dt="2026-02-03T15:02:59.984" v="2928" actId="167"/>
            <ac:picMkLst>
              <pc:docMk/>
              <pc:sldMasterMk cId="2636918572" sldId="2147483648"/>
              <pc:sldLayoutMk cId="44966162" sldId="2147483664"/>
              <ac:picMk id="4" creationId="{749655CF-3E74-4DD1-2F8A-BE2C766C0F3A}"/>
            </ac:picMkLst>
          </pc:picChg>
        </pc:sldLayoutChg>
        <pc:sldLayoutChg chg="addSp delSp modSp add del mod ord">
          <pc:chgData name="Niamh Courtaux" userId="9d3a79ee-1f51-4c13-9d61-ec395b754f23" providerId="ADAL" clId="{A9E768B7-D5E8-40DF-A4AE-45EA8956D8B7}" dt="2026-02-04T13:30:10.928" v="3453" actId="242"/>
          <pc:sldLayoutMkLst>
            <pc:docMk/>
            <pc:sldMasterMk cId="2636918572" sldId="2147483648"/>
            <pc:sldLayoutMk cId="4181728056" sldId="2147483665"/>
          </pc:sldLayoutMkLst>
          <pc:spChg chg="mod">
            <ac:chgData name="Niamh Courtaux" userId="9d3a79ee-1f51-4c13-9d61-ec395b754f23" providerId="ADAL" clId="{A9E768B7-D5E8-40DF-A4AE-45EA8956D8B7}" dt="2026-02-04T13:21:20.778" v="3385" actId="242"/>
            <ac:spMkLst>
              <pc:docMk/>
              <pc:sldMasterMk cId="2636918572" sldId="2147483648"/>
              <pc:sldLayoutMk cId="4181728056" sldId="2147483665"/>
              <ac:spMk id="2" creationId="{78F3CE91-A733-0AF1-7603-5017C39D9981}"/>
            </ac:spMkLst>
          </pc:spChg>
          <pc:spChg chg="mod">
            <ac:chgData name="Niamh Courtaux" userId="9d3a79ee-1f51-4c13-9d61-ec395b754f23" providerId="ADAL" clId="{A9E768B7-D5E8-40DF-A4AE-45EA8956D8B7}" dt="2026-02-04T13:30:10.928" v="3453" actId="242"/>
            <ac:spMkLst>
              <pc:docMk/>
              <pc:sldMasterMk cId="2636918572" sldId="2147483648"/>
              <pc:sldLayoutMk cId="4181728056" sldId="2147483665"/>
              <ac:spMk id="3" creationId="{F1BBCF39-4889-8698-AA37-48F9B5FBC7E5}"/>
            </ac:spMkLst>
          </pc:spChg>
          <pc:picChg chg="add mod ord">
            <ac:chgData name="Niamh Courtaux" userId="9d3a79ee-1f51-4c13-9d61-ec395b754f23" providerId="ADAL" clId="{A9E768B7-D5E8-40DF-A4AE-45EA8956D8B7}" dt="2026-02-03T15:03:50.928" v="2931" actId="167"/>
            <ac:picMkLst>
              <pc:docMk/>
              <pc:sldMasterMk cId="2636918572" sldId="2147483648"/>
              <pc:sldLayoutMk cId="4181728056" sldId="2147483665"/>
              <ac:picMk id="5" creationId="{A91F75B9-B7B8-AB1F-3202-37490D21F159}"/>
            </ac:picMkLst>
          </pc:picChg>
        </pc:sldLayoutChg>
      </pc:sldMasterChg>
      <pc:sldMasterChg chg="addSp delSp modSp mod addSldLayout delSldLayout modSldLayout sldLayoutOrd">
        <pc:chgData name="Niamh Courtaux" userId="9d3a79ee-1f51-4c13-9d61-ec395b754f23" providerId="ADAL" clId="{A9E768B7-D5E8-40DF-A4AE-45EA8956D8B7}" dt="2026-02-05T11:44:44.229" v="3469"/>
        <pc:sldMasterMkLst>
          <pc:docMk/>
          <pc:sldMasterMk cId="180102155" sldId="2147483686"/>
        </pc:sldMasterMkLst>
        <pc:spChg chg="add mod">
          <ac:chgData name="Niamh Courtaux" userId="9d3a79ee-1f51-4c13-9d61-ec395b754f23" providerId="ADAL" clId="{A9E768B7-D5E8-40DF-A4AE-45EA8956D8B7}" dt="2026-02-04T12:53:10.597" v="3344" actId="403"/>
          <ac:spMkLst>
            <pc:docMk/>
            <pc:sldMasterMk cId="180102155" sldId="2147483686"/>
            <ac:spMk id="2" creationId="{635101E6-BEB0-8B15-09C1-5F78FA9DE7D9}"/>
          </ac:spMkLst>
        </pc:spChg>
        <pc:spChg chg="add mod">
          <ac:chgData name="Niamh Courtaux" userId="9d3a79ee-1f51-4c13-9d61-ec395b754f23" providerId="ADAL" clId="{A9E768B7-D5E8-40DF-A4AE-45EA8956D8B7}" dt="2026-02-04T13:21:26.151" v="3386" actId="242"/>
          <ac:spMkLst>
            <pc:docMk/>
            <pc:sldMasterMk cId="180102155" sldId="2147483686"/>
            <ac:spMk id="8" creationId="{CD625814-348A-E187-D07A-4F5AD6784F1A}"/>
          </ac:spMkLst>
        </pc:spChg>
        <pc:sldLayoutChg chg="addSp delSp modSp mod">
          <pc:chgData name="Niamh Courtaux" userId="9d3a79ee-1f51-4c13-9d61-ec395b754f23" providerId="ADAL" clId="{A9E768B7-D5E8-40DF-A4AE-45EA8956D8B7}" dt="2026-02-04T13:21:32.628" v="3388"/>
          <pc:sldLayoutMkLst>
            <pc:docMk/>
            <pc:sldMasterMk cId="180102155" sldId="2147483686"/>
            <pc:sldLayoutMk cId="3404237216" sldId="2147483650"/>
          </pc:sldLayoutMkLst>
          <pc:spChg chg="add del mod">
            <ac:chgData name="Niamh Courtaux" userId="9d3a79ee-1f51-4c13-9d61-ec395b754f23" providerId="ADAL" clId="{A9E768B7-D5E8-40DF-A4AE-45EA8956D8B7}" dt="2026-02-04T13:21:32.388" v="3387" actId="478"/>
            <ac:spMkLst>
              <pc:docMk/>
              <pc:sldMasterMk cId="180102155" sldId="2147483686"/>
              <pc:sldLayoutMk cId="3404237216" sldId="2147483650"/>
              <ac:spMk id="2" creationId="{F7BD7130-8F32-6535-CDED-EE6319F6B905}"/>
            </ac:spMkLst>
          </pc:spChg>
          <pc:spChg chg="add mod">
            <ac:chgData name="Niamh Courtaux" userId="9d3a79ee-1f51-4c13-9d61-ec395b754f23" providerId="ADAL" clId="{A9E768B7-D5E8-40DF-A4AE-45EA8956D8B7}" dt="2026-02-04T13:21:32.628" v="3388"/>
            <ac:spMkLst>
              <pc:docMk/>
              <pc:sldMasterMk cId="180102155" sldId="2147483686"/>
              <pc:sldLayoutMk cId="3404237216" sldId="2147483650"/>
              <ac:spMk id="4" creationId="{CF72D4F9-CD25-7A2C-79C9-0CB3D40CE5C1}"/>
            </ac:spMkLst>
          </pc:spChg>
          <pc:spChg chg="add mod">
            <ac:chgData name="Niamh Courtaux" userId="9d3a79ee-1f51-4c13-9d61-ec395b754f23" providerId="ADAL" clId="{A9E768B7-D5E8-40DF-A4AE-45EA8956D8B7}" dt="2026-02-02T16:00:08.501" v="2667" actId="1076"/>
            <ac:spMkLst>
              <pc:docMk/>
              <pc:sldMasterMk cId="180102155" sldId="2147483686"/>
              <pc:sldLayoutMk cId="3404237216" sldId="2147483650"/>
              <ac:spMk id="12" creationId="{49240A22-A03A-CD6E-D33A-FAD025189007}"/>
            </ac:spMkLst>
          </pc:spChg>
          <pc:spChg chg="add mod">
            <ac:chgData name="Niamh Courtaux" userId="9d3a79ee-1f51-4c13-9d61-ec395b754f23" providerId="ADAL" clId="{A9E768B7-D5E8-40DF-A4AE-45EA8956D8B7}" dt="2026-02-02T16:00:08.501" v="2667" actId="1076"/>
            <ac:spMkLst>
              <pc:docMk/>
              <pc:sldMasterMk cId="180102155" sldId="2147483686"/>
              <pc:sldLayoutMk cId="3404237216" sldId="2147483650"/>
              <ac:spMk id="13" creationId="{B3499494-C1A1-4976-FF40-F651BA36FF8C}"/>
            </ac:spMkLst>
          </pc:spChg>
          <pc:spChg chg="add del mod">
            <ac:chgData name="Niamh Courtaux" userId="9d3a79ee-1f51-4c13-9d61-ec395b754f23" providerId="ADAL" clId="{A9E768B7-D5E8-40DF-A4AE-45EA8956D8B7}" dt="2026-02-04T12:45:50.007" v="3178" actId="20577"/>
            <ac:spMkLst>
              <pc:docMk/>
              <pc:sldMasterMk cId="180102155" sldId="2147483686"/>
              <pc:sldLayoutMk cId="3404237216" sldId="2147483650"/>
              <ac:spMk id="15" creationId="{ECD0B27B-E0D3-117F-96B2-EA58D9963593}"/>
            </ac:spMkLst>
          </pc:spChg>
          <pc:picChg chg="add mod ord">
            <ac:chgData name="Niamh Courtaux" userId="9d3a79ee-1f51-4c13-9d61-ec395b754f23" providerId="ADAL" clId="{A9E768B7-D5E8-40DF-A4AE-45EA8956D8B7}" dt="2026-02-03T15:01:31.376" v="2925" actId="167"/>
            <ac:picMkLst>
              <pc:docMk/>
              <pc:sldMasterMk cId="180102155" sldId="2147483686"/>
              <pc:sldLayoutMk cId="3404237216" sldId="2147483650"/>
              <ac:picMk id="3" creationId="{A410FC59-AD8C-5551-27B5-2C3B7EA4111B}"/>
            </ac:picMkLst>
          </pc:picChg>
          <pc:cxnChg chg="add mod">
            <ac:chgData name="Niamh Courtaux" userId="9d3a79ee-1f51-4c13-9d61-ec395b754f23" providerId="ADAL" clId="{A9E768B7-D5E8-40DF-A4AE-45EA8956D8B7}" dt="2026-02-02T16:00:08.501" v="2667" actId="1076"/>
            <ac:cxnSpMkLst>
              <pc:docMk/>
              <pc:sldMasterMk cId="180102155" sldId="2147483686"/>
              <pc:sldLayoutMk cId="3404237216" sldId="2147483650"/>
              <ac:cxnSpMk id="14" creationId="{4838E894-DFC5-D377-F67E-23F8F75CE687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4T13:22:35.189" v="3422"/>
          <pc:sldLayoutMkLst>
            <pc:docMk/>
            <pc:sldMasterMk cId="180102155" sldId="2147483686"/>
            <pc:sldLayoutMk cId="2652365613" sldId="2147483652"/>
          </pc:sldLayoutMkLst>
          <pc:spChg chg="add mod">
            <ac:chgData name="Niamh Courtaux" userId="9d3a79ee-1f51-4c13-9d61-ec395b754f23" providerId="ADAL" clId="{A9E768B7-D5E8-40DF-A4AE-45EA8956D8B7}" dt="2026-02-04T13:22:35.189" v="3422"/>
            <ac:spMkLst>
              <pc:docMk/>
              <pc:sldMasterMk cId="180102155" sldId="2147483686"/>
              <pc:sldLayoutMk cId="2652365613" sldId="2147483652"/>
              <ac:spMk id="2" creationId="{61503C97-F968-3D43-BB75-74DB158E8646}"/>
            </ac:spMkLst>
          </pc:spChg>
          <pc:spChg chg="add del mod">
            <ac:chgData name="Niamh Courtaux" userId="9d3a79ee-1f51-4c13-9d61-ec395b754f23" providerId="ADAL" clId="{A9E768B7-D5E8-40DF-A4AE-45EA8956D8B7}" dt="2026-02-04T13:22:34.953" v="3421" actId="478"/>
            <ac:spMkLst>
              <pc:docMk/>
              <pc:sldMasterMk cId="180102155" sldId="2147483686"/>
              <pc:sldLayoutMk cId="2652365613" sldId="2147483652"/>
              <ac:spMk id="5" creationId="{812D32DA-D413-508C-7211-CFEF3DF534D8}"/>
            </ac:spMkLst>
          </pc:spChg>
          <pc:spChg chg="add mod">
            <ac:chgData name="Niamh Courtaux" userId="9d3a79ee-1f51-4c13-9d61-ec395b754f23" providerId="ADAL" clId="{A9E768B7-D5E8-40DF-A4AE-45EA8956D8B7}" dt="2026-02-02T16:04:00.060" v="2715"/>
            <ac:spMkLst>
              <pc:docMk/>
              <pc:sldMasterMk cId="180102155" sldId="2147483686"/>
              <pc:sldLayoutMk cId="2652365613" sldId="2147483652"/>
              <ac:spMk id="6" creationId="{8F728249-F042-3D01-342D-67BACE34F7B3}"/>
            </ac:spMkLst>
          </pc:spChg>
          <pc:spChg chg="add mod">
            <ac:chgData name="Niamh Courtaux" userId="9d3a79ee-1f51-4c13-9d61-ec395b754f23" providerId="ADAL" clId="{A9E768B7-D5E8-40DF-A4AE-45EA8956D8B7}" dt="2026-02-02T16:04:00.060" v="2715"/>
            <ac:spMkLst>
              <pc:docMk/>
              <pc:sldMasterMk cId="180102155" sldId="2147483686"/>
              <pc:sldLayoutMk cId="2652365613" sldId="2147483652"/>
              <ac:spMk id="7" creationId="{A9900B28-E5D8-0C82-290B-3B2E78EF5B43}"/>
            </ac:spMkLst>
          </pc:spChg>
          <pc:cxnChg chg="add mod">
            <ac:chgData name="Niamh Courtaux" userId="9d3a79ee-1f51-4c13-9d61-ec395b754f23" providerId="ADAL" clId="{A9E768B7-D5E8-40DF-A4AE-45EA8956D8B7}" dt="2026-02-02T16:04:00.060" v="2715"/>
            <ac:cxnSpMkLst>
              <pc:docMk/>
              <pc:sldMasterMk cId="180102155" sldId="2147483686"/>
              <pc:sldLayoutMk cId="2652365613" sldId="2147483652"/>
              <ac:cxnSpMk id="8" creationId="{A01A5DF5-1DDB-798A-7B58-0805C9FC72A7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2T16:01:29.953" v="2690"/>
          <pc:sldLayoutMkLst>
            <pc:docMk/>
            <pc:sldMasterMk cId="3433472810" sldId="2147483734"/>
            <pc:sldLayoutMk cId="998729361" sldId="2147483657"/>
          </pc:sldLayoutMkLst>
          <pc:spChg chg="mod">
            <ac:chgData name="Niamh Courtaux" userId="9d3a79ee-1f51-4c13-9d61-ec395b754f23" providerId="ADAL" clId="{A9E768B7-D5E8-40DF-A4AE-45EA8956D8B7}" dt="2026-02-02T15:54:27.908" v="2585" actId="1076"/>
            <ac:spMkLst>
              <pc:docMk/>
              <pc:sldMasterMk cId="3433472810" sldId="2147483734"/>
              <pc:sldLayoutMk cId="998729361" sldId="2147483657"/>
              <ac:spMk id="3" creationId="{4313357C-8ED6-4F4C-E7BE-2A1832DD1821}"/>
            </ac:spMkLst>
          </pc:spChg>
          <pc:spChg chg="add mod">
            <ac:chgData name="Niamh Courtaux" userId="9d3a79ee-1f51-4c13-9d61-ec395b754f23" providerId="ADAL" clId="{A9E768B7-D5E8-40DF-A4AE-45EA8956D8B7}" dt="2026-02-02T16:01:29.953" v="2690"/>
            <ac:spMkLst>
              <pc:docMk/>
              <pc:sldMasterMk cId="3433472810" sldId="2147483734"/>
              <pc:sldLayoutMk cId="998729361" sldId="2147483657"/>
              <ac:spMk id="29" creationId="{7297ADD0-0C5D-F1AF-6B2B-E66B080675B9}"/>
            </ac:spMkLst>
          </pc:spChg>
          <pc:spChg chg="add mod">
            <ac:chgData name="Niamh Courtaux" userId="9d3a79ee-1f51-4c13-9d61-ec395b754f23" providerId="ADAL" clId="{A9E768B7-D5E8-40DF-A4AE-45EA8956D8B7}" dt="2026-02-02T16:01:29.953" v="2690"/>
            <ac:spMkLst>
              <pc:docMk/>
              <pc:sldMasterMk cId="3433472810" sldId="2147483734"/>
              <pc:sldLayoutMk cId="998729361" sldId="2147483657"/>
              <ac:spMk id="30" creationId="{C41C93B3-E2AB-A25B-33AA-140BA6F8B714}"/>
            </ac:spMkLst>
          </pc:spChg>
          <pc:cxnChg chg="add mod">
            <ac:chgData name="Niamh Courtaux" userId="9d3a79ee-1f51-4c13-9d61-ec395b754f23" providerId="ADAL" clId="{A9E768B7-D5E8-40DF-A4AE-45EA8956D8B7}" dt="2026-02-02T16:01:29.953" v="2690"/>
            <ac:cxnSpMkLst>
              <pc:docMk/>
              <pc:sldMasterMk cId="3433472810" sldId="2147483734"/>
              <pc:sldLayoutMk cId="998729361" sldId="2147483657"/>
              <ac:cxnSpMk id="31" creationId="{28E0928C-F59A-8F6B-2E75-5398A6D95A5C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4T13:21:58.012" v="3403" actId="14100"/>
          <pc:sldLayoutMkLst>
            <pc:docMk/>
            <pc:sldMasterMk cId="180102155" sldId="2147483686"/>
            <pc:sldLayoutMk cId="1356427687" sldId="2147483670"/>
          </pc:sldLayoutMkLst>
          <pc:spChg chg="add mod">
            <ac:chgData name="Niamh Courtaux" userId="9d3a79ee-1f51-4c13-9d61-ec395b754f23" providerId="ADAL" clId="{A9E768B7-D5E8-40DF-A4AE-45EA8956D8B7}" dt="2026-02-04T12:48:02.615" v="3227"/>
            <ac:spMkLst>
              <pc:docMk/>
              <pc:sldMasterMk cId="180102155" sldId="2147483686"/>
              <pc:sldLayoutMk cId="1356427687" sldId="2147483670"/>
              <ac:spMk id="2" creationId="{AC3E3FA9-EF5C-E687-517C-E7EA55F9D065}"/>
            </ac:spMkLst>
          </pc:spChg>
          <pc:spChg chg="add mod">
            <ac:chgData name="Niamh Courtaux" userId="9d3a79ee-1f51-4c13-9d61-ec395b754f23" providerId="ADAL" clId="{A9E768B7-D5E8-40DF-A4AE-45EA8956D8B7}" dt="2026-02-04T13:21:58.012" v="3403" actId="14100"/>
            <ac:spMkLst>
              <pc:docMk/>
              <pc:sldMasterMk cId="180102155" sldId="2147483686"/>
              <pc:sldLayoutMk cId="1356427687" sldId="2147483670"/>
              <ac:spMk id="3" creationId="{AC454881-4D2A-06EC-648F-68272538F019}"/>
            </ac:spMkLst>
          </pc:spChg>
          <pc:spChg chg="add del mod">
            <ac:chgData name="Niamh Courtaux" userId="9d3a79ee-1f51-4c13-9d61-ec395b754f23" providerId="ADAL" clId="{A9E768B7-D5E8-40DF-A4AE-45EA8956D8B7}" dt="2026-02-04T12:48:02.369" v="3226" actId="478"/>
            <ac:spMkLst>
              <pc:docMk/>
              <pc:sldMasterMk cId="180102155" sldId="2147483686"/>
              <pc:sldLayoutMk cId="1356427687" sldId="2147483670"/>
              <ac:spMk id="3" creationId="{FDFF47FE-A9BD-0993-05A7-D7EB6F58A0BA}"/>
            </ac:spMkLst>
          </pc:spChg>
          <pc:spChg chg="add del mod">
            <ac:chgData name="Niamh Courtaux" userId="9d3a79ee-1f51-4c13-9d61-ec395b754f23" providerId="ADAL" clId="{A9E768B7-D5E8-40DF-A4AE-45EA8956D8B7}" dt="2026-02-04T12:48:22.113" v="3231" actId="478"/>
            <ac:spMkLst>
              <pc:docMk/>
              <pc:sldMasterMk cId="180102155" sldId="2147483686"/>
              <pc:sldLayoutMk cId="1356427687" sldId="2147483670"/>
              <ac:spMk id="4" creationId="{98547DB1-DB6B-4AD2-D852-F17429329B94}"/>
            </ac:spMkLst>
          </pc:spChg>
          <pc:spChg chg="add del mod">
            <ac:chgData name="Niamh Courtaux" userId="9d3a79ee-1f51-4c13-9d61-ec395b754f23" providerId="ADAL" clId="{A9E768B7-D5E8-40DF-A4AE-45EA8956D8B7}" dt="2026-02-04T12:48:02.369" v="3226" actId="478"/>
            <ac:spMkLst>
              <pc:docMk/>
              <pc:sldMasterMk cId="180102155" sldId="2147483686"/>
              <pc:sldLayoutMk cId="1356427687" sldId="2147483670"/>
              <ac:spMk id="5" creationId="{076E8902-5C60-0E61-9799-340F256F2FD3}"/>
            </ac:spMkLst>
          </pc:spChg>
          <pc:spChg chg="add del mod">
            <ac:chgData name="Niamh Courtaux" userId="9d3a79ee-1f51-4c13-9d61-ec395b754f23" providerId="ADAL" clId="{A9E768B7-D5E8-40DF-A4AE-45EA8956D8B7}" dt="2026-02-04T13:21:54.927" v="3401" actId="478"/>
            <ac:spMkLst>
              <pc:docMk/>
              <pc:sldMasterMk cId="180102155" sldId="2147483686"/>
              <pc:sldLayoutMk cId="1356427687" sldId="2147483670"/>
              <ac:spMk id="6" creationId="{81FB5E51-5F53-7C2A-9090-764EA4FBD1C1}"/>
            </ac:spMkLst>
          </pc:spChg>
          <pc:spChg chg="add del mod">
            <ac:chgData name="Niamh Courtaux" userId="9d3a79ee-1f51-4c13-9d61-ec395b754f23" providerId="ADAL" clId="{A9E768B7-D5E8-40DF-A4AE-45EA8956D8B7}" dt="2026-02-04T12:48:16.913" v="3230" actId="21"/>
            <ac:spMkLst>
              <pc:docMk/>
              <pc:sldMasterMk cId="180102155" sldId="2147483686"/>
              <pc:sldLayoutMk cId="1356427687" sldId="2147483670"/>
              <ac:spMk id="8" creationId="{1AF3734B-50B2-264E-3A35-E35E7FD84084}"/>
            </ac:spMkLst>
          </pc:spChg>
          <pc:spChg chg="add del mod">
            <ac:chgData name="Niamh Courtaux" userId="9d3a79ee-1f51-4c13-9d61-ec395b754f23" providerId="ADAL" clId="{A9E768B7-D5E8-40DF-A4AE-45EA8956D8B7}" dt="2026-02-04T12:48:22.113" v="3231" actId="478"/>
            <ac:spMkLst>
              <pc:docMk/>
              <pc:sldMasterMk cId="180102155" sldId="2147483686"/>
              <pc:sldLayoutMk cId="1356427687" sldId="2147483670"/>
              <ac:spMk id="9" creationId="{684FD557-26B6-27C6-6040-DE69D46A2871}"/>
            </ac:spMkLst>
          </pc:spChg>
          <pc:spChg chg="add mod">
            <ac:chgData name="Niamh Courtaux" userId="9d3a79ee-1f51-4c13-9d61-ec395b754f23" providerId="ADAL" clId="{A9E768B7-D5E8-40DF-A4AE-45EA8956D8B7}" dt="2026-02-02T16:01:08.953" v="2680"/>
            <ac:spMkLst>
              <pc:docMk/>
              <pc:sldMasterMk cId="180102155" sldId="2147483686"/>
              <pc:sldLayoutMk cId="1356427687" sldId="2147483670"/>
              <ac:spMk id="10" creationId="{E32BC614-508E-3D03-69AB-2C5718B841BF}"/>
            </ac:spMkLst>
          </pc:spChg>
          <pc:spChg chg="add del mod">
            <ac:chgData name="Niamh Courtaux" userId="9d3a79ee-1f51-4c13-9d61-ec395b754f23" providerId="ADAL" clId="{A9E768B7-D5E8-40DF-A4AE-45EA8956D8B7}" dt="2026-02-04T12:48:22.113" v="3231" actId="478"/>
            <ac:spMkLst>
              <pc:docMk/>
              <pc:sldMasterMk cId="180102155" sldId="2147483686"/>
              <pc:sldLayoutMk cId="1356427687" sldId="2147483670"/>
              <ac:spMk id="11" creationId="{D6B650A8-C4A4-28AF-40FF-4E52F999843F}"/>
            </ac:spMkLst>
          </pc:spChg>
          <pc:spChg chg="add del mod">
            <ac:chgData name="Niamh Courtaux" userId="9d3a79ee-1f51-4c13-9d61-ec395b754f23" providerId="ADAL" clId="{A9E768B7-D5E8-40DF-A4AE-45EA8956D8B7}" dt="2026-02-04T12:48:16.913" v="3230" actId="21"/>
            <ac:spMkLst>
              <pc:docMk/>
              <pc:sldMasterMk cId="180102155" sldId="2147483686"/>
              <pc:sldLayoutMk cId="1356427687" sldId="2147483670"/>
              <ac:spMk id="12" creationId="{F9E5F40F-CBBE-E49F-5F94-A63DC0504391}"/>
            </ac:spMkLst>
          </pc:spChg>
          <pc:spChg chg="add del mod">
            <ac:chgData name="Niamh Courtaux" userId="9d3a79ee-1f51-4c13-9d61-ec395b754f23" providerId="ADAL" clId="{A9E768B7-D5E8-40DF-A4AE-45EA8956D8B7}" dt="2026-02-04T12:48:22.113" v="3231" actId="478"/>
            <ac:spMkLst>
              <pc:docMk/>
              <pc:sldMasterMk cId="180102155" sldId="2147483686"/>
              <pc:sldLayoutMk cId="1356427687" sldId="2147483670"/>
              <ac:spMk id="13" creationId="{7060B2EE-BE7D-5178-3A48-E54C38FF46F1}"/>
            </ac:spMkLst>
          </pc:spChg>
          <pc:spChg chg="add mod">
            <ac:chgData name="Niamh Courtaux" userId="9d3a79ee-1f51-4c13-9d61-ec395b754f23" providerId="ADAL" clId="{A9E768B7-D5E8-40DF-A4AE-45EA8956D8B7}" dt="2026-02-04T12:48:23.510" v="3233" actId="207"/>
            <ac:spMkLst>
              <pc:docMk/>
              <pc:sldMasterMk cId="180102155" sldId="2147483686"/>
              <pc:sldLayoutMk cId="1356427687" sldId="2147483670"/>
              <ac:spMk id="14" creationId="{1AF3734B-50B2-264E-3A35-E35E7FD84084}"/>
            </ac:spMkLst>
          </pc:spChg>
          <pc:spChg chg="add mod">
            <ac:chgData name="Niamh Courtaux" userId="9d3a79ee-1f51-4c13-9d61-ec395b754f23" providerId="ADAL" clId="{A9E768B7-D5E8-40DF-A4AE-45EA8956D8B7}" dt="2026-02-04T12:48:23.510" v="3233" actId="207"/>
            <ac:spMkLst>
              <pc:docMk/>
              <pc:sldMasterMk cId="180102155" sldId="2147483686"/>
              <pc:sldLayoutMk cId="1356427687" sldId="2147483670"/>
              <ac:spMk id="15" creationId="{F9E5F40F-CBBE-E49F-5F94-A63DC0504391}"/>
            </ac:spMkLst>
          </pc:spChg>
          <pc:spChg chg="add mod">
            <ac:chgData name="Niamh Courtaux" userId="9d3a79ee-1f51-4c13-9d61-ec395b754f23" providerId="ADAL" clId="{A9E768B7-D5E8-40DF-A4AE-45EA8956D8B7}" dt="2026-02-02T16:01:08.953" v="2680"/>
            <ac:spMkLst>
              <pc:docMk/>
              <pc:sldMasterMk cId="180102155" sldId="2147483686"/>
              <pc:sldLayoutMk cId="1356427687" sldId="2147483670"/>
              <ac:spMk id="17" creationId="{2B6AE966-462A-19BD-A8C5-7B80068678BF}"/>
            </ac:spMkLst>
          </pc:spChg>
          <pc:picChg chg="add mod">
            <ac:chgData name="Niamh Courtaux" userId="9d3a79ee-1f51-4c13-9d61-ec395b754f23" providerId="ADAL" clId="{A9E768B7-D5E8-40DF-A4AE-45EA8956D8B7}" dt="2026-02-02T15:24:52.638" v="2288" actId="14100"/>
            <ac:picMkLst>
              <pc:docMk/>
              <pc:sldMasterMk cId="180102155" sldId="2147483686"/>
              <pc:sldLayoutMk cId="1356427687" sldId="2147483670"/>
              <ac:picMk id="7" creationId="{D4ADE231-3EBE-17BC-1C81-FA4CA7B1839E}"/>
            </ac:picMkLst>
          </pc:picChg>
          <pc:cxnChg chg="add mod">
            <ac:chgData name="Niamh Courtaux" userId="9d3a79ee-1f51-4c13-9d61-ec395b754f23" providerId="ADAL" clId="{A9E768B7-D5E8-40DF-A4AE-45EA8956D8B7}" dt="2026-02-02T16:01:08.953" v="2680"/>
            <ac:cxnSpMkLst>
              <pc:docMk/>
              <pc:sldMasterMk cId="180102155" sldId="2147483686"/>
              <pc:sldLayoutMk cId="1356427687" sldId="2147483670"/>
              <ac:cxnSpMk id="18" creationId="{6C8E3B06-0033-9FA6-322F-C151E5615D8F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3:22:04.847" v="3406" actId="207"/>
          <pc:sldLayoutMkLst>
            <pc:docMk/>
            <pc:sldMasterMk cId="180102155" sldId="2147483686"/>
            <pc:sldLayoutMk cId="1045609403" sldId="2147483676"/>
          </pc:sldLayoutMkLst>
          <pc:spChg chg="add mod">
            <ac:chgData name="Niamh Courtaux" userId="9d3a79ee-1f51-4c13-9d61-ec395b754f23" providerId="ADAL" clId="{A9E768B7-D5E8-40DF-A4AE-45EA8956D8B7}" dt="2026-02-04T13:22:04.847" v="3406" actId="207"/>
            <ac:spMkLst>
              <pc:docMk/>
              <pc:sldMasterMk cId="180102155" sldId="2147483686"/>
              <pc:sldLayoutMk cId="1045609403" sldId="2147483676"/>
              <ac:spMk id="3" creationId="{6248EA46-694E-4963-5C57-D5DE9C24CE54}"/>
            </ac:spMkLst>
          </pc:spChg>
          <pc:spChg chg="add del mod">
            <ac:chgData name="Niamh Courtaux" userId="9d3a79ee-1f51-4c13-9d61-ec395b754f23" providerId="ADAL" clId="{A9E768B7-D5E8-40DF-A4AE-45EA8956D8B7}" dt="2026-02-04T13:22:00.276" v="3404" actId="478"/>
            <ac:spMkLst>
              <pc:docMk/>
              <pc:sldMasterMk cId="180102155" sldId="2147483686"/>
              <pc:sldLayoutMk cId="1045609403" sldId="2147483676"/>
              <ac:spMk id="4" creationId="{58BB33AB-FCA7-0338-9B1E-E7323219BBFA}"/>
            </ac:spMkLst>
          </pc:spChg>
          <pc:spChg chg="add del mod">
            <ac:chgData name="Niamh Courtaux" userId="9d3a79ee-1f51-4c13-9d61-ec395b754f23" providerId="ADAL" clId="{A9E768B7-D5E8-40DF-A4AE-45EA8956D8B7}" dt="2026-02-04T12:48:40.403" v="3234" actId="478"/>
            <ac:spMkLst>
              <pc:docMk/>
              <pc:sldMasterMk cId="180102155" sldId="2147483686"/>
              <pc:sldLayoutMk cId="1045609403" sldId="2147483676"/>
              <ac:spMk id="7" creationId="{B6AF212D-5137-8A99-59E2-360ABA65B841}"/>
            </ac:spMkLst>
          </pc:spChg>
          <pc:spChg chg="add mod">
            <ac:chgData name="Niamh Courtaux" userId="9d3a79ee-1f51-4c13-9d61-ec395b754f23" providerId="ADAL" clId="{A9E768B7-D5E8-40DF-A4AE-45EA8956D8B7}" dt="2026-02-04T12:48:42.263" v="3236" actId="207"/>
            <ac:spMkLst>
              <pc:docMk/>
              <pc:sldMasterMk cId="180102155" sldId="2147483686"/>
              <pc:sldLayoutMk cId="1045609403" sldId="2147483676"/>
              <ac:spMk id="8" creationId="{547546AA-72F0-8708-6DBC-1662883DFEB2}"/>
            </ac:spMkLst>
          </pc:spChg>
          <pc:spChg chg="del mod">
            <ac:chgData name="Niamh Courtaux" userId="9d3a79ee-1f51-4c13-9d61-ec395b754f23" providerId="ADAL" clId="{A9E768B7-D5E8-40DF-A4AE-45EA8956D8B7}" dt="2026-02-04T12:48:40.403" v="3234" actId="478"/>
            <ac:spMkLst>
              <pc:docMk/>
              <pc:sldMasterMk cId="180102155" sldId="2147483686"/>
              <pc:sldLayoutMk cId="1045609403" sldId="2147483676"/>
              <ac:spMk id="9" creationId="{7D9D9F4F-104D-7C40-1525-06D768F30AFB}"/>
            </ac:spMkLst>
          </pc:spChg>
          <pc:spChg chg="add mod">
            <ac:chgData name="Niamh Courtaux" userId="9d3a79ee-1f51-4c13-9d61-ec395b754f23" providerId="ADAL" clId="{A9E768B7-D5E8-40DF-A4AE-45EA8956D8B7}" dt="2026-02-04T12:48:42.263" v="3236" actId="207"/>
            <ac:spMkLst>
              <pc:docMk/>
              <pc:sldMasterMk cId="180102155" sldId="2147483686"/>
              <pc:sldLayoutMk cId="1045609403" sldId="2147483676"/>
              <ac:spMk id="12" creationId="{A29BE034-41B4-2467-F9D4-5090BD05918F}"/>
            </ac:spMkLst>
          </pc:spChg>
          <pc:spChg chg="add mod">
            <ac:chgData name="Niamh Courtaux" userId="9d3a79ee-1f51-4c13-9d61-ec395b754f23" providerId="ADAL" clId="{A9E768B7-D5E8-40DF-A4AE-45EA8956D8B7}" dt="2026-02-04T12:48:42.263" v="3236" actId="207"/>
            <ac:spMkLst>
              <pc:docMk/>
              <pc:sldMasterMk cId="180102155" sldId="2147483686"/>
              <pc:sldLayoutMk cId="1045609403" sldId="2147483676"/>
              <ac:spMk id="14" creationId="{E96AC236-31C4-73EC-F4A7-DD7377571FC4}"/>
            </ac:spMkLst>
          </pc:spChg>
          <pc:spChg chg="del mod">
            <ac:chgData name="Niamh Courtaux" userId="9d3a79ee-1f51-4c13-9d61-ec395b754f23" providerId="ADAL" clId="{A9E768B7-D5E8-40DF-A4AE-45EA8956D8B7}" dt="2026-02-04T12:48:40.403" v="3234" actId="478"/>
            <ac:spMkLst>
              <pc:docMk/>
              <pc:sldMasterMk cId="180102155" sldId="2147483686"/>
              <pc:sldLayoutMk cId="1045609403" sldId="2147483676"/>
              <ac:spMk id="15" creationId="{C9311CEE-B983-8E05-246C-9AC566C4087D}"/>
            </ac:spMkLst>
          </pc:spChg>
          <pc:spChg chg="del mod">
            <ac:chgData name="Niamh Courtaux" userId="9d3a79ee-1f51-4c13-9d61-ec395b754f23" providerId="ADAL" clId="{A9E768B7-D5E8-40DF-A4AE-45EA8956D8B7}" dt="2026-02-04T12:48:40.403" v="3234" actId="478"/>
            <ac:spMkLst>
              <pc:docMk/>
              <pc:sldMasterMk cId="180102155" sldId="2147483686"/>
              <pc:sldLayoutMk cId="1045609403" sldId="2147483676"/>
              <ac:spMk id="19" creationId="{BD076A8B-CEA1-C27F-B37B-4A317FAD61AB}"/>
            </ac:spMkLst>
          </pc:spChg>
          <pc:spChg chg="add del mod">
            <ac:chgData name="Niamh Courtaux" userId="9d3a79ee-1f51-4c13-9d61-ec395b754f23" providerId="ADAL" clId="{A9E768B7-D5E8-40DF-A4AE-45EA8956D8B7}" dt="2026-02-04T12:48:40.403" v="3234" actId="478"/>
            <ac:spMkLst>
              <pc:docMk/>
              <pc:sldMasterMk cId="180102155" sldId="2147483686"/>
              <pc:sldLayoutMk cId="1045609403" sldId="2147483676"/>
              <ac:spMk id="26" creationId="{606904B7-2903-937A-5D27-756015C379A0}"/>
            </ac:spMkLst>
          </pc:spChg>
          <pc:spChg chg="add del mod">
            <ac:chgData name="Niamh Courtaux" userId="9d3a79ee-1f51-4c13-9d61-ec395b754f23" providerId="ADAL" clId="{A9E768B7-D5E8-40DF-A4AE-45EA8956D8B7}" dt="2026-02-04T12:48:40.403" v="3234" actId="478"/>
            <ac:spMkLst>
              <pc:docMk/>
              <pc:sldMasterMk cId="180102155" sldId="2147483686"/>
              <pc:sldLayoutMk cId="1045609403" sldId="2147483676"/>
              <ac:spMk id="27" creationId="{98CAD91B-2DBD-DB63-16E7-F3BAB14210DD}"/>
            </ac:spMkLst>
          </pc:spChg>
          <pc:spChg chg="add del mod">
            <ac:chgData name="Niamh Courtaux" userId="9d3a79ee-1f51-4c13-9d61-ec395b754f23" providerId="ADAL" clId="{A9E768B7-D5E8-40DF-A4AE-45EA8956D8B7}" dt="2026-02-04T12:48:40.403" v="3234" actId="478"/>
            <ac:spMkLst>
              <pc:docMk/>
              <pc:sldMasterMk cId="180102155" sldId="2147483686"/>
              <pc:sldLayoutMk cId="1045609403" sldId="2147483676"/>
              <ac:spMk id="28" creationId="{67369C54-E400-7F66-5A36-52DB69AC6640}"/>
            </ac:spMkLst>
          </pc:spChg>
          <pc:spChg chg="add mod">
            <ac:chgData name="Niamh Courtaux" userId="9d3a79ee-1f51-4c13-9d61-ec395b754f23" providerId="ADAL" clId="{A9E768B7-D5E8-40DF-A4AE-45EA8956D8B7}" dt="2026-02-02T16:01:15.866" v="2683" actId="207"/>
            <ac:spMkLst>
              <pc:docMk/>
              <pc:sldMasterMk cId="180102155" sldId="2147483686"/>
              <pc:sldLayoutMk cId="1045609403" sldId="2147483676"/>
              <ac:spMk id="29" creationId="{1B253810-4153-EAF7-F005-25693A0C9943}"/>
            </ac:spMkLst>
          </pc:spChg>
          <pc:spChg chg="add mod">
            <ac:chgData name="Niamh Courtaux" userId="9d3a79ee-1f51-4c13-9d61-ec395b754f23" providerId="ADAL" clId="{A9E768B7-D5E8-40DF-A4AE-45EA8956D8B7}" dt="2026-02-02T16:01:15.866" v="2683" actId="207"/>
            <ac:spMkLst>
              <pc:docMk/>
              <pc:sldMasterMk cId="180102155" sldId="2147483686"/>
              <pc:sldLayoutMk cId="1045609403" sldId="2147483676"/>
              <ac:spMk id="30" creationId="{FA0A67EF-D1F1-829E-ADAF-8E31C6F11C7F}"/>
            </ac:spMkLst>
          </pc:spChg>
          <pc:picChg chg="add mod ord">
            <ac:chgData name="Niamh Courtaux" userId="9d3a79ee-1f51-4c13-9d61-ec395b754f23" providerId="ADAL" clId="{A9E768B7-D5E8-40DF-A4AE-45EA8956D8B7}" dt="2026-02-03T15:04:55.527" v="2949" actId="167"/>
            <ac:picMkLst>
              <pc:docMk/>
              <pc:sldMasterMk cId="180102155" sldId="2147483686"/>
              <pc:sldLayoutMk cId="1045609403" sldId="2147483676"/>
              <ac:picMk id="2" creationId="{52CFF6C4-0C21-4107-214B-9B582BD44ADE}"/>
            </ac:picMkLst>
          </pc:picChg>
          <pc:cxnChg chg="del mod">
            <ac:chgData name="Niamh Courtaux" userId="9d3a79ee-1f51-4c13-9d61-ec395b754f23" providerId="ADAL" clId="{A9E768B7-D5E8-40DF-A4AE-45EA8956D8B7}" dt="2026-02-04T12:48:40.403" v="3234" actId="478"/>
            <ac:cxnSpMkLst>
              <pc:docMk/>
              <pc:sldMasterMk cId="180102155" sldId="2147483686"/>
              <pc:sldLayoutMk cId="1045609403" sldId="2147483676"/>
              <ac:cxnSpMk id="3" creationId="{4A2F2EB6-195F-B049-E052-04A5DE738C82}"/>
            </ac:cxnSpMkLst>
          </pc:cxnChg>
          <pc:cxnChg chg="add mod">
            <ac:chgData name="Niamh Courtaux" userId="9d3a79ee-1f51-4c13-9d61-ec395b754f23" providerId="ADAL" clId="{A9E768B7-D5E8-40DF-A4AE-45EA8956D8B7}" dt="2026-02-04T12:48:50.183" v="3237" actId="208"/>
            <ac:cxnSpMkLst>
              <pc:docMk/>
              <pc:sldMasterMk cId="180102155" sldId="2147483686"/>
              <pc:sldLayoutMk cId="1045609403" sldId="2147483676"/>
              <ac:cxnSpMk id="5" creationId="{3807AD5B-15A0-8A6D-B296-9981CC003E13}"/>
            </ac:cxnSpMkLst>
          </pc:cxnChg>
          <pc:cxnChg chg="del mod">
            <ac:chgData name="Niamh Courtaux" userId="9d3a79ee-1f51-4c13-9d61-ec395b754f23" providerId="ADAL" clId="{A9E768B7-D5E8-40DF-A4AE-45EA8956D8B7}" dt="2026-02-04T12:48:40.403" v="3234" actId="478"/>
            <ac:cxnSpMkLst>
              <pc:docMk/>
              <pc:sldMasterMk cId="180102155" sldId="2147483686"/>
              <pc:sldLayoutMk cId="1045609403" sldId="2147483676"/>
              <ac:cxnSpMk id="6" creationId="{0BE22879-BB10-2EA3-CB0F-9138FAAECFE9}"/>
            </ac:cxnSpMkLst>
          </pc:cxnChg>
          <pc:cxnChg chg="add mod">
            <ac:chgData name="Niamh Courtaux" userId="9d3a79ee-1f51-4c13-9d61-ec395b754f23" providerId="ADAL" clId="{A9E768B7-D5E8-40DF-A4AE-45EA8956D8B7}" dt="2026-02-04T12:48:50.183" v="3237" actId="208"/>
            <ac:cxnSpMkLst>
              <pc:docMk/>
              <pc:sldMasterMk cId="180102155" sldId="2147483686"/>
              <pc:sldLayoutMk cId="1045609403" sldId="2147483676"/>
              <ac:cxnSpMk id="10" creationId="{D9ADE9E2-5548-B34B-4B16-3BB26472FB03}"/>
            </ac:cxnSpMkLst>
          </pc:cxnChg>
          <pc:cxnChg chg="add del mod">
            <ac:chgData name="Niamh Courtaux" userId="9d3a79ee-1f51-4c13-9d61-ec395b754f23" providerId="ADAL" clId="{A9E768B7-D5E8-40DF-A4AE-45EA8956D8B7}" dt="2026-02-04T12:48:40.403" v="3234" actId="478"/>
            <ac:cxnSpMkLst>
              <pc:docMk/>
              <pc:sldMasterMk cId="180102155" sldId="2147483686"/>
              <pc:sldLayoutMk cId="1045609403" sldId="2147483676"/>
              <ac:cxnSpMk id="11" creationId="{D6AE0EEA-0A41-8C63-2AA9-197C75D46A27}"/>
            </ac:cxnSpMkLst>
          </pc:cxnChg>
          <pc:cxnChg chg="add mod">
            <ac:chgData name="Niamh Courtaux" userId="9d3a79ee-1f51-4c13-9d61-ec395b754f23" providerId="ADAL" clId="{A9E768B7-D5E8-40DF-A4AE-45EA8956D8B7}" dt="2026-02-04T12:48:50.183" v="3237" actId="208"/>
            <ac:cxnSpMkLst>
              <pc:docMk/>
              <pc:sldMasterMk cId="180102155" sldId="2147483686"/>
              <pc:sldLayoutMk cId="1045609403" sldId="2147483676"/>
              <ac:cxnSpMk id="13" creationId="{4067D87C-9E6B-C90A-9196-D18D022B8EE6}"/>
            </ac:cxnSpMkLst>
          </pc:cxnChg>
          <pc:cxnChg chg="add mod">
            <ac:chgData name="Niamh Courtaux" userId="9d3a79ee-1f51-4c13-9d61-ec395b754f23" providerId="ADAL" clId="{A9E768B7-D5E8-40DF-A4AE-45EA8956D8B7}" dt="2026-02-02T16:01:18.685" v="2684" actId="208"/>
            <ac:cxnSpMkLst>
              <pc:docMk/>
              <pc:sldMasterMk cId="180102155" sldId="2147483686"/>
              <pc:sldLayoutMk cId="1045609403" sldId="2147483676"/>
              <ac:cxnSpMk id="31" creationId="{2E514F54-04C9-B262-2A76-0E2A35E4F5EE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3:22:08.853" v="3409" actId="207"/>
          <pc:sldLayoutMkLst>
            <pc:docMk/>
            <pc:sldMasterMk cId="180102155" sldId="2147483686"/>
            <pc:sldLayoutMk cId="52477899" sldId="2147483677"/>
          </pc:sldLayoutMkLst>
          <pc:spChg chg="add del mod">
            <ac:chgData name="Niamh Courtaux" userId="9d3a79ee-1f51-4c13-9d61-ec395b754f23" providerId="ADAL" clId="{A9E768B7-D5E8-40DF-A4AE-45EA8956D8B7}" dt="2026-02-04T13:22:07.433" v="3407" actId="478"/>
            <ac:spMkLst>
              <pc:docMk/>
              <pc:sldMasterMk cId="180102155" sldId="2147483686"/>
              <pc:sldLayoutMk cId="52477899" sldId="2147483677"/>
              <ac:spMk id="3" creationId="{823B959E-4D19-D731-C92F-6FBD46976998}"/>
            </ac:spMkLst>
          </pc:spChg>
          <pc:spChg chg="add mod">
            <ac:chgData name="Niamh Courtaux" userId="9d3a79ee-1f51-4c13-9d61-ec395b754f23" providerId="ADAL" clId="{A9E768B7-D5E8-40DF-A4AE-45EA8956D8B7}" dt="2026-02-04T12:49:07.847" v="3240" actId="207"/>
            <ac:spMkLst>
              <pc:docMk/>
              <pc:sldMasterMk cId="180102155" sldId="2147483686"/>
              <pc:sldLayoutMk cId="52477899" sldId="2147483677"/>
              <ac:spMk id="5" creationId="{237AC08C-0186-B055-7AEF-23D3C2CB86A9}"/>
            </ac:spMkLst>
          </pc:spChg>
          <pc:spChg chg="add mod">
            <ac:chgData name="Niamh Courtaux" userId="9d3a79ee-1f51-4c13-9d61-ec395b754f23" providerId="ADAL" clId="{A9E768B7-D5E8-40DF-A4AE-45EA8956D8B7}" dt="2026-02-04T12:49:07.847" v="3240" actId="207"/>
            <ac:spMkLst>
              <pc:docMk/>
              <pc:sldMasterMk cId="180102155" sldId="2147483686"/>
              <pc:sldLayoutMk cId="52477899" sldId="2147483677"/>
              <ac:spMk id="7" creationId="{6888A330-853E-0832-AA84-AE6AB0BE8098}"/>
            </ac:spMkLst>
          </pc:spChg>
          <pc:spChg chg="add mod">
            <ac:chgData name="Niamh Courtaux" userId="9d3a79ee-1f51-4c13-9d61-ec395b754f23" providerId="ADAL" clId="{A9E768B7-D5E8-40DF-A4AE-45EA8956D8B7}" dt="2026-02-04T12:49:07.847" v="3240" actId="207"/>
            <ac:spMkLst>
              <pc:docMk/>
              <pc:sldMasterMk cId="180102155" sldId="2147483686"/>
              <pc:sldLayoutMk cId="52477899" sldId="2147483677"/>
              <ac:spMk id="9" creationId="{C0B1EDB0-948C-80C6-4D9C-87632D3EBF25}"/>
            </ac:spMkLst>
          </pc:spChg>
          <pc:spChg chg="add mod">
            <ac:chgData name="Niamh Courtaux" userId="9d3a79ee-1f51-4c13-9d61-ec395b754f23" providerId="ADAL" clId="{A9E768B7-D5E8-40DF-A4AE-45EA8956D8B7}" dt="2026-02-04T12:49:07.847" v="3240" actId="207"/>
            <ac:spMkLst>
              <pc:docMk/>
              <pc:sldMasterMk cId="180102155" sldId="2147483686"/>
              <pc:sldLayoutMk cId="52477899" sldId="2147483677"/>
              <ac:spMk id="11" creationId="{D9D67AE5-11D0-F8EB-B23B-CDBE2B5AB7F7}"/>
            </ac:spMkLst>
          </pc:spChg>
          <pc:spChg chg="add mod">
            <ac:chgData name="Niamh Courtaux" userId="9d3a79ee-1f51-4c13-9d61-ec395b754f23" providerId="ADAL" clId="{A9E768B7-D5E8-40DF-A4AE-45EA8956D8B7}" dt="2026-02-04T12:49:07.847" v="3240" actId="207"/>
            <ac:spMkLst>
              <pc:docMk/>
              <pc:sldMasterMk cId="180102155" sldId="2147483686"/>
              <pc:sldLayoutMk cId="52477899" sldId="2147483677"/>
              <ac:spMk id="13" creationId="{F66B5948-212A-96A4-BA14-63944AA04358}"/>
            </ac:spMkLst>
          </pc:spChg>
          <pc:spChg chg="add mod">
            <ac:chgData name="Niamh Courtaux" userId="9d3a79ee-1f51-4c13-9d61-ec395b754f23" providerId="ADAL" clId="{A9E768B7-D5E8-40DF-A4AE-45EA8956D8B7}" dt="2026-02-04T12:49:07.847" v="3240" actId="207"/>
            <ac:spMkLst>
              <pc:docMk/>
              <pc:sldMasterMk cId="180102155" sldId="2147483686"/>
              <pc:sldLayoutMk cId="52477899" sldId="2147483677"/>
              <ac:spMk id="15" creationId="{9109A908-6D81-86C1-0232-C687E520AA76}"/>
            </ac:spMkLst>
          </pc:spChg>
          <pc:spChg chg="add mod">
            <ac:chgData name="Niamh Courtaux" userId="9d3a79ee-1f51-4c13-9d61-ec395b754f23" providerId="ADAL" clId="{A9E768B7-D5E8-40DF-A4AE-45EA8956D8B7}" dt="2026-02-04T13:22:08.853" v="3409" actId="207"/>
            <ac:spMkLst>
              <pc:docMk/>
              <pc:sldMasterMk cId="180102155" sldId="2147483686"/>
              <pc:sldLayoutMk cId="52477899" sldId="2147483677"/>
              <ac:spMk id="16" creationId="{A54CFFE6-B39B-9830-DB5D-A75927BCCEC5}"/>
            </ac:spMkLst>
          </pc:spChg>
          <pc:spChg chg="add del mod">
            <ac:chgData name="Niamh Courtaux" userId="9d3a79ee-1f51-4c13-9d61-ec395b754f23" providerId="ADAL" clId="{A9E768B7-D5E8-40DF-A4AE-45EA8956D8B7}" dt="2026-02-04T12:49:05.723" v="3238" actId="478"/>
            <ac:spMkLst>
              <pc:docMk/>
              <pc:sldMasterMk cId="180102155" sldId="2147483686"/>
              <pc:sldLayoutMk cId="52477899" sldId="2147483677"/>
              <ac:spMk id="31" creationId="{F8C6B817-DF5B-11E0-75D5-9E70376A08EF}"/>
            </ac:spMkLst>
          </pc:spChg>
          <pc:spChg chg="add del mod">
            <ac:chgData name="Niamh Courtaux" userId="9d3a79ee-1f51-4c13-9d61-ec395b754f23" providerId="ADAL" clId="{A9E768B7-D5E8-40DF-A4AE-45EA8956D8B7}" dt="2026-02-04T12:49:05.723" v="3238" actId="478"/>
            <ac:spMkLst>
              <pc:docMk/>
              <pc:sldMasterMk cId="180102155" sldId="2147483686"/>
              <pc:sldLayoutMk cId="52477899" sldId="2147483677"/>
              <ac:spMk id="38" creationId="{C0E0349C-9E68-A4FF-1767-08BB2D7687ED}"/>
            </ac:spMkLst>
          </pc:spChg>
          <pc:spChg chg="add del mod">
            <ac:chgData name="Niamh Courtaux" userId="9d3a79ee-1f51-4c13-9d61-ec395b754f23" providerId="ADAL" clId="{A9E768B7-D5E8-40DF-A4AE-45EA8956D8B7}" dt="2026-02-04T12:49:05.723" v="3238" actId="478"/>
            <ac:spMkLst>
              <pc:docMk/>
              <pc:sldMasterMk cId="180102155" sldId="2147483686"/>
              <pc:sldLayoutMk cId="52477899" sldId="2147483677"/>
              <ac:spMk id="40" creationId="{FA0BCA46-D66C-E3B8-151E-81F0A8AD006F}"/>
            </ac:spMkLst>
          </pc:spChg>
          <pc:spChg chg="add del mod">
            <ac:chgData name="Niamh Courtaux" userId="9d3a79ee-1f51-4c13-9d61-ec395b754f23" providerId="ADAL" clId="{A9E768B7-D5E8-40DF-A4AE-45EA8956D8B7}" dt="2026-02-04T12:49:05.723" v="3238" actId="478"/>
            <ac:spMkLst>
              <pc:docMk/>
              <pc:sldMasterMk cId="180102155" sldId="2147483686"/>
              <pc:sldLayoutMk cId="52477899" sldId="2147483677"/>
              <ac:spMk id="41" creationId="{4D4CA876-08E9-019A-E1A9-1D63E19AC65D}"/>
            </ac:spMkLst>
          </pc:spChg>
          <pc:spChg chg="add del mod">
            <ac:chgData name="Niamh Courtaux" userId="9d3a79ee-1f51-4c13-9d61-ec395b754f23" providerId="ADAL" clId="{A9E768B7-D5E8-40DF-A4AE-45EA8956D8B7}" dt="2026-02-04T12:49:05.723" v="3238" actId="478"/>
            <ac:spMkLst>
              <pc:docMk/>
              <pc:sldMasterMk cId="180102155" sldId="2147483686"/>
              <pc:sldLayoutMk cId="52477899" sldId="2147483677"/>
              <ac:spMk id="48" creationId="{6E9F1FF6-886C-9883-5E0A-241C5E148883}"/>
            </ac:spMkLst>
          </pc:spChg>
          <pc:spChg chg="add del mod">
            <ac:chgData name="Niamh Courtaux" userId="9d3a79ee-1f51-4c13-9d61-ec395b754f23" providerId="ADAL" clId="{A9E768B7-D5E8-40DF-A4AE-45EA8956D8B7}" dt="2026-02-04T12:49:05.723" v="3238" actId="478"/>
            <ac:spMkLst>
              <pc:docMk/>
              <pc:sldMasterMk cId="180102155" sldId="2147483686"/>
              <pc:sldLayoutMk cId="52477899" sldId="2147483677"/>
              <ac:spMk id="61" creationId="{E2319A00-95C4-3E24-5F0C-6B01F47F5886}"/>
            </ac:spMkLst>
          </pc:spChg>
          <pc:spChg chg="add del mod">
            <ac:chgData name="Niamh Courtaux" userId="9d3a79ee-1f51-4c13-9d61-ec395b754f23" providerId="ADAL" clId="{A9E768B7-D5E8-40DF-A4AE-45EA8956D8B7}" dt="2026-02-04T12:49:05.723" v="3238" actId="478"/>
            <ac:spMkLst>
              <pc:docMk/>
              <pc:sldMasterMk cId="180102155" sldId="2147483686"/>
              <pc:sldLayoutMk cId="52477899" sldId="2147483677"/>
              <ac:spMk id="63" creationId="{8C28F4BC-ED17-E3C9-E588-CB211CD318B8}"/>
            </ac:spMkLst>
          </pc:spChg>
          <pc:spChg chg="add mod">
            <ac:chgData name="Niamh Courtaux" userId="9d3a79ee-1f51-4c13-9d61-ec395b754f23" providerId="ADAL" clId="{A9E768B7-D5E8-40DF-A4AE-45EA8956D8B7}" dt="2026-02-02T16:01:23.919" v="2687" actId="207"/>
            <ac:spMkLst>
              <pc:docMk/>
              <pc:sldMasterMk cId="180102155" sldId="2147483686"/>
              <pc:sldLayoutMk cId="52477899" sldId="2147483677"/>
              <ac:spMk id="66" creationId="{A6660E75-35B6-95E5-3FF7-70DEDC5BC199}"/>
            </ac:spMkLst>
          </pc:spChg>
          <pc:spChg chg="add mod">
            <ac:chgData name="Niamh Courtaux" userId="9d3a79ee-1f51-4c13-9d61-ec395b754f23" providerId="ADAL" clId="{A9E768B7-D5E8-40DF-A4AE-45EA8956D8B7}" dt="2026-02-02T16:01:23.919" v="2687" actId="207"/>
            <ac:spMkLst>
              <pc:docMk/>
              <pc:sldMasterMk cId="180102155" sldId="2147483686"/>
              <pc:sldLayoutMk cId="52477899" sldId="2147483677"/>
              <ac:spMk id="67" creationId="{541AB5FB-CC54-4E75-CE54-BC853D852E02}"/>
            </ac:spMkLst>
          </pc:spChg>
          <pc:spChg chg="add del mod">
            <ac:chgData name="Niamh Courtaux" userId="9d3a79ee-1f51-4c13-9d61-ec395b754f23" providerId="ADAL" clId="{A9E768B7-D5E8-40DF-A4AE-45EA8956D8B7}" dt="2026-02-04T12:49:05.723" v="3238" actId="478"/>
            <ac:spMkLst>
              <pc:docMk/>
              <pc:sldMasterMk cId="180102155" sldId="2147483686"/>
              <pc:sldLayoutMk cId="52477899" sldId="2147483677"/>
              <ac:spMk id="70" creationId="{660198C5-FAA3-FECB-15F1-B1C25C7F0E12}"/>
            </ac:spMkLst>
          </pc:spChg>
          <pc:spChg chg="add del mod">
            <ac:chgData name="Niamh Courtaux" userId="9d3a79ee-1f51-4c13-9d61-ec395b754f23" providerId="ADAL" clId="{A9E768B7-D5E8-40DF-A4AE-45EA8956D8B7}" dt="2026-02-04T12:49:05.723" v="3238" actId="478"/>
            <ac:spMkLst>
              <pc:docMk/>
              <pc:sldMasterMk cId="180102155" sldId="2147483686"/>
              <pc:sldLayoutMk cId="52477899" sldId="2147483677"/>
              <ac:spMk id="72" creationId="{5597F918-150B-EE63-0352-EB537F73C491}"/>
            </ac:spMkLst>
          </pc:spChg>
          <pc:spChg chg="add del mod">
            <ac:chgData name="Niamh Courtaux" userId="9d3a79ee-1f51-4c13-9d61-ec395b754f23" providerId="ADAL" clId="{A9E768B7-D5E8-40DF-A4AE-45EA8956D8B7}" dt="2026-02-04T12:49:05.723" v="3238" actId="478"/>
            <ac:spMkLst>
              <pc:docMk/>
              <pc:sldMasterMk cId="180102155" sldId="2147483686"/>
              <pc:sldLayoutMk cId="52477899" sldId="2147483677"/>
              <ac:spMk id="76" creationId="{64577D5F-74FD-0F92-AC9F-B129BC7DC487}"/>
            </ac:spMkLst>
          </pc:spChg>
          <pc:picChg chg="add mod ord">
            <ac:chgData name="Niamh Courtaux" userId="9d3a79ee-1f51-4c13-9d61-ec395b754f23" providerId="ADAL" clId="{A9E768B7-D5E8-40DF-A4AE-45EA8956D8B7}" dt="2026-02-03T15:04:59.639" v="2952" actId="167"/>
            <ac:picMkLst>
              <pc:docMk/>
              <pc:sldMasterMk cId="180102155" sldId="2147483686"/>
              <pc:sldLayoutMk cId="52477899" sldId="2147483677"/>
              <ac:picMk id="2" creationId="{569A40D3-BC66-46ED-4210-3F4A8B8FFCE8}"/>
            </ac:picMkLst>
          </pc:picChg>
          <pc:cxnChg chg="add mod">
            <ac:chgData name="Niamh Courtaux" userId="9d3a79ee-1f51-4c13-9d61-ec395b754f23" providerId="ADAL" clId="{A9E768B7-D5E8-40DF-A4AE-45EA8956D8B7}" dt="2026-02-04T12:49:17.756" v="3241" actId="208"/>
            <ac:cxnSpMkLst>
              <pc:docMk/>
              <pc:sldMasterMk cId="180102155" sldId="2147483686"/>
              <pc:sldLayoutMk cId="52477899" sldId="2147483677"/>
              <ac:cxnSpMk id="4" creationId="{FFD0B84A-7098-EB51-4341-60F2E1A8E63F}"/>
            </ac:cxnSpMkLst>
          </pc:cxnChg>
          <pc:cxnChg chg="add mod">
            <ac:chgData name="Niamh Courtaux" userId="9d3a79ee-1f51-4c13-9d61-ec395b754f23" providerId="ADAL" clId="{A9E768B7-D5E8-40DF-A4AE-45EA8956D8B7}" dt="2026-02-04T12:49:17.756" v="3241" actId="208"/>
            <ac:cxnSpMkLst>
              <pc:docMk/>
              <pc:sldMasterMk cId="180102155" sldId="2147483686"/>
              <pc:sldLayoutMk cId="52477899" sldId="2147483677"/>
              <ac:cxnSpMk id="6" creationId="{5478F4D7-4E6C-CC59-5085-C421C8041376}"/>
            </ac:cxnSpMkLst>
          </pc:cxnChg>
          <pc:cxnChg chg="mod">
            <ac:chgData name="Niamh Courtaux" userId="9d3a79ee-1f51-4c13-9d61-ec395b754f23" providerId="ADAL" clId="{A9E768B7-D5E8-40DF-A4AE-45EA8956D8B7}" dt="2026-02-04T12:49:17.756" v="3241" actId="208"/>
            <ac:cxnSpMkLst>
              <pc:docMk/>
              <pc:sldMasterMk cId="180102155" sldId="2147483686"/>
              <pc:sldLayoutMk cId="52477899" sldId="2147483677"/>
              <ac:cxnSpMk id="8" creationId="{A1FF42B4-47AD-89BC-D327-357C589A8659}"/>
            </ac:cxnSpMkLst>
          </pc:cxnChg>
          <pc:cxnChg chg="mod">
            <ac:chgData name="Niamh Courtaux" userId="9d3a79ee-1f51-4c13-9d61-ec395b754f23" providerId="ADAL" clId="{A9E768B7-D5E8-40DF-A4AE-45EA8956D8B7}" dt="2026-02-04T12:49:17.756" v="3241" actId="208"/>
            <ac:cxnSpMkLst>
              <pc:docMk/>
              <pc:sldMasterMk cId="180102155" sldId="2147483686"/>
              <pc:sldLayoutMk cId="52477899" sldId="2147483677"/>
              <ac:cxnSpMk id="10" creationId="{F525A0BF-0BE6-B094-DFEE-AA9DE09C04BF}"/>
            </ac:cxnSpMkLst>
          </pc:cxnChg>
          <pc:cxnChg chg="mod">
            <ac:chgData name="Niamh Courtaux" userId="9d3a79ee-1f51-4c13-9d61-ec395b754f23" providerId="ADAL" clId="{A9E768B7-D5E8-40DF-A4AE-45EA8956D8B7}" dt="2026-02-04T12:49:17.756" v="3241" actId="208"/>
            <ac:cxnSpMkLst>
              <pc:docMk/>
              <pc:sldMasterMk cId="180102155" sldId="2147483686"/>
              <pc:sldLayoutMk cId="52477899" sldId="2147483677"/>
              <ac:cxnSpMk id="12" creationId="{B7A5D93A-18EF-EB5C-7E83-B0D8FE6D8E4E}"/>
            </ac:cxnSpMkLst>
          </pc:cxnChg>
          <pc:cxnChg chg="add mod">
            <ac:chgData name="Niamh Courtaux" userId="9d3a79ee-1f51-4c13-9d61-ec395b754f23" providerId="ADAL" clId="{A9E768B7-D5E8-40DF-A4AE-45EA8956D8B7}" dt="2026-02-04T12:49:17.756" v="3241" actId="208"/>
            <ac:cxnSpMkLst>
              <pc:docMk/>
              <pc:sldMasterMk cId="180102155" sldId="2147483686"/>
              <pc:sldLayoutMk cId="52477899" sldId="2147483677"/>
              <ac:cxnSpMk id="14" creationId="{52521388-A145-BB30-BA0A-B02C9EC2983C}"/>
            </ac:cxnSpMkLst>
          </pc:cxnChg>
          <pc:cxnChg chg="add mod">
            <ac:chgData name="Niamh Courtaux" userId="9d3a79ee-1f51-4c13-9d61-ec395b754f23" providerId="ADAL" clId="{A9E768B7-D5E8-40DF-A4AE-45EA8956D8B7}" dt="2026-02-02T16:01:26.954" v="2688" actId="208"/>
            <ac:cxnSpMkLst>
              <pc:docMk/>
              <pc:sldMasterMk cId="180102155" sldId="2147483686"/>
              <pc:sldLayoutMk cId="52477899" sldId="2147483677"/>
              <ac:cxnSpMk id="68" creationId="{FB0447C1-8355-0859-0361-C52CE01D05FB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2T16:25:31.216" v="2850" actId="478"/>
          <pc:sldLayoutMkLst>
            <pc:docMk/>
            <pc:sldMasterMk cId="3433472810" sldId="2147483734"/>
            <pc:sldLayoutMk cId="3372904381" sldId="2147483678"/>
          </pc:sldLayoutMkLst>
          <pc:spChg chg="mod">
            <ac:chgData name="Niamh Courtaux" userId="9d3a79ee-1f51-4c13-9d61-ec395b754f23" providerId="ADAL" clId="{A9E768B7-D5E8-40DF-A4AE-45EA8956D8B7}" dt="2026-01-20T16:16:51.261" v="396" actId="1076"/>
            <ac:spMkLst>
              <pc:docMk/>
              <pc:sldMasterMk cId="3433472810" sldId="2147483734"/>
              <pc:sldLayoutMk cId="3372904381" sldId="2147483678"/>
              <ac:spMk id="3" creationId="{4313357C-8ED6-4F4C-E7BE-2A1832DD1821}"/>
            </ac:spMkLst>
          </pc:spChg>
          <pc:spChg chg="add mod">
            <ac:chgData name="Niamh Courtaux" userId="9d3a79ee-1f51-4c13-9d61-ec395b754f23" providerId="ADAL" clId="{A9E768B7-D5E8-40DF-A4AE-45EA8956D8B7}" dt="2026-02-02T16:01:34.273" v="2692"/>
            <ac:spMkLst>
              <pc:docMk/>
              <pc:sldMasterMk cId="3433472810" sldId="2147483734"/>
              <pc:sldLayoutMk cId="3372904381" sldId="2147483678"/>
              <ac:spMk id="6" creationId="{3BA588B9-1E2A-B979-D519-55C8BF8FDDB7}"/>
            </ac:spMkLst>
          </pc:spChg>
          <pc:spChg chg="add mod">
            <ac:chgData name="Niamh Courtaux" userId="9d3a79ee-1f51-4c13-9d61-ec395b754f23" providerId="ADAL" clId="{A9E768B7-D5E8-40DF-A4AE-45EA8956D8B7}" dt="2026-02-02T16:01:34.273" v="2692"/>
            <ac:spMkLst>
              <pc:docMk/>
              <pc:sldMasterMk cId="3433472810" sldId="2147483734"/>
              <pc:sldLayoutMk cId="3372904381" sldId="2147483678"/>
              <ac:spMk id="7" creationId="{62D56F2E-2199-64B0-B2D0-2A1458E2A417}"/>
            </ac:spMkLst>
          </pc:spChg>
          <pc:spChg chg="add mod">
            <ac:chgData name="Niamh Courtaux" userId="9d3a79ee-1f51-4c13-9d61-ec395b754f23" providerId="ADAL" clId="{A9E768B7-D5E8-40DF-A4AE-45EA8956D8B7}" dt="2026-02-02T16:07:53.451" v="2730"/>
            <ac:spMkLst>
              <pc:docMk/>
              <pc:sldMasterMk cId="3433472810" sldId="2147483734"/>
              <pc:sldLayoutMk cId="3372904381" sldId="2147483678"/>
              <ac:spMk id="9" creationId="{3B6593D0-A669-1FC8-D397-9477AEE87F3E}"/>
            </ac:spMkLst>
          </pc:spChg>
          <pc:cxnChg chg="add mod">
            <ac:chgData name="Niamh Courtaux" userId="9d3a79ee-1f51-4c13-9d61-ec395b754f23" providerId="ADAL" clId="{A9E768B7-D5E8-40DF-A4AE-45EA8956D8B7}" dt="2026-02-02T16:01:34.273" v="2692"/>
            <ac:cxnSpMkLst>
              <pc:docMk/>
              <pc:sldMasterMk cId="3433472810" sldId="2147483734"/>
              <pc:sldLayoutMk cId="3372904381" sldId="2147483678"/>
              <ac:cxnSpMk id="8" creationId="{99627ABA-C827-9100-3BF3-82EB10FD536C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4T13:22:22.339" v="3417" actId="14100"/>
          <pc:sldLayoutMkLst>
            <pc:docMk/>
            <pc:sldMasterMk cId="180102155" sldId="2147483686"/>
            <pc:sldLayoutMk cId="869441533" sldId="2147483679"/>
          </pc:sldLayoutMkLst>
          <pc:spChg chg="add mod">
            <ac:chgData name="Niamh Courtaux" userId="9d3a79ee-1f51-4c13-9d61-ec395b754f23" providerId="ADAL" clId="{A9E768B7-D5E8-40DF-A4AE-45EA8956D8B7}" dt="2026-02-04T12:50:36.843" v="3267"/>
            <ac:spMkLst>
              <pc:docMk/>
              <pc:sldMasterMk cId="180102155" sldId="2147483686"/>
              <pc:sldLayoutMk cId="869441533" sldId="2147483679"/>
              <ac:spMk id="2" creationId="{8B1E09D6-F350-3363-BCB2-F10AD8F6ED18}"/>
            </ac:spMkLst>
          </pc:spChg>
          <pc:spChg chg="add mod">
            <ac:chgData name="Niamh Courtaux" userId="9d3a79ee-1f51-4c13-9d61-ec395b754f23" providerId="ADAL" clId="{A9E768B7-D5E8-40DF-A4AE-45EA8956D8B7}" dt="2026-02-04T12:50:36.843" v="3267"/>
            <ac:spMkLst>
              <pc:docMk/>
              <pc:sldMasterMk cId="180102155" sldId="2147483686"/>
              <pc:sldLayoutMk cId="869441533" sldId="2147483679"/>
              <ac:spMk id="4" creationId="{1EC7A73C-0EB4-161B-2DB8-E123EE314A5D}"/>
            </ac:spMkLst>
          </pc:spChg>
          <pc:spChg chg="add mod">
            <ac:chgData name="Niamh Courtaux" userId="9d3a79ee-1f51-4c13-9d61-ec395b754f23" providerId="ADAL" clId="{A9E768B7-D5E8-40DF-A4AE-45EA8956D8B7}" dt="2026-02-04T13:22:22.339" v="3417" actId="14100"/>
            <ac:spMkLst>
              <pc:docMk/>
              <pc:sldMasterMk cId="180102155" sldId="2147483686"/>
              <pc:sldLayoutMk cId="869441533" sldId="2147483679"/>
              <ac:spMk id="5" creationId="{9164E130-978B-90CF-3C65-2ACF4E838AAA}"/>
            </ac:spMkLst>
          </pc:spChg>
          <pc:spChg chg="add del mod">
            <ac:chgData name="Niamh Courtaux" userId="9d3a79ee-1f51-4c13-9d61-ec395b754f23" providerId="ADAL" clId="{A9E768B7-D5E8-40DF-A4AE-45EA8956D8B7}" dt="2026-02-04T12:50:36.644" v="3266" actId="478"/>
            <ac:spMkLst>
              <pc:docMk/>
              <pc:sldMasterMk cId="180102155" sldId="2147483686"/>
              <pc:sldLayoutMk cId="869441533" sldId="2147483679"/>
              <ac:spMk id="17" creationId="{0A01B6BD-BA78-36A6-B7C5-8A44DBEBD5A7}"/>
            </ac:spMkLst>
          </pc:spChg>
          <pc:spChg chg="add del mod">
            <ac:chgData name="Niamh Courtaux" userId="9d3a79ee-1f51-4c13-9d61-ec395b754f23" providerId="ADAL" clId="{A9E768B7-D5E8-40DF-A4AE-45EA8956D8B7}" dt="2026-02-04T12:50:36.644" v="3266" actId="478"/>
            <ac:spMkLst>
              <pc:docMk/>
              <pc:sldMasterMk cId="180102155" sldId="2147483686"/>
              <pc:sldLayoutMk cId="869441533" sldId="2147483679"/>
              <ac:spMk id="18" creationId="{E986D2B5-5DAA-0DBA-9D2E-49B04726B2D5}"/>
            </ac:spMkLst>
          </pc:spChg>
          <pc:spChg chg="add del mod">
            <ac:chgData name="Niamh Courtaux" userId="9d3a79ee-1f51-4c13-9d61-ec395b754f23" providerId="ADAL" clId="{A9E768B7-D5E8-40DF-A4AE-45EA8956D8B7}" dt="2026-02-04T12:50:36.644" v="3266" actId="478"/>
            <ac:spMkLst>
              <pc:docMk/>
              <pc:sldMasterMk cId="180102155" sldId="2147483686"/>
              <pc:sldLayoutMk cId="869441533" sldId="2147483679"/>
              <ac:spMk id="19" creationId="{A3F42639-A180-1539-973A-0165E405F7D2}"/>
            </ac:spMkLst>
          </pc:spChg>
          <pc:spChg chg="add del mod">
            <ac:chgData name="Niamh Courtaux" userId="9d3a79ee-1f51-4c13-9d61-ec395b754f23" providerId="ADAL" clId="{A9E768B7-D5E8-40DF-A4AE-45EA8956D8B7}" dt="2026-02-04T12:50:36.644" v="3266" actId="478"/>
            <ac:spMkLst>
              <pc:docMk/>
              <pc:sldMasterMk cId="180102155" sldId="2147483686"/>
              <pc:sldLayoutMk cId="869441533" sldId="2147483679"/>
              <ac:spMk id="20" creationId="{11643253-47EA-5CC2-F4B1-5AFF96BE5977}"/>
            </ac:spMkLst>
          </pc:spChg>
          <pc:spChg chg="add mod">
            <ac:chgData name="Niamh Courtaux" userId="9d3a79ee-1f51-4c13-9d61-ec395b754f23" providerId="ADAL" clId="{A9E768B7-D5E8-40DF-A4AE-45EA8956D8B7}" dt="2026-02-02T16:01:36.975" v="2694"/>
            <ac:spMkLst>
              <pc:docMk/>
              <pc:sldMasterMk cId="180102155" sldId="2147483686"/>
              <pc:sldLayoutMk cId="869441533" sldId="2147483679"/>
              <ac:spMk id="26" creationId="{92C588D1-7807-4960-E9B7-A148336ACBB1}"/>
            </ac:spMkLst>
          </pc:spChg>
          <pc:spChg chg="add mod">
            <ac:chgData name="Niamh Courtaux" userId="9d3a79ee-1f51-4c13-9d61-ec395b754f23" providerId="ADAL" clId="{A9E768B7-D5E8-40DF-A4AE-45EA8956D8B7}" dt="2026-02-02T16:01:36.975" v="2694"/>
            <ac:spMkLst>
              <pc:docMk/>
              <pc:sldMasterMk cId="180102155" sldId="2147483686"/>
              <pc:sldLayoutMk cId="869441533" sldId="2147483679"/>
              <ac:spMk id="27" creationId="{87FCBD52-5F8C-9CD0-1647-E5284CC3C9D8}"/>
            </ac:spMkLst>
          </pc:spChg>
          <pc:spChg chg="add del mod">
            <ac:chgData name="Niamh Courtaux" userId="9d3a79ee-1f51-4c13-9d61-ec395b754f23" providerId="ADAL" clId="{A9E768B7-D5E8-40DF-A4AE-45EA8956D8B7}" dt="2026-02-04T13:22:19.649" v="3415" actId="478"/>
            <ac:spMkLst>
              <pc:docMk/>
              <pc:sldMasterMk cId="180102155" sldId="2147483686"/>
              <pc:sldLayoutMk cId="869441533" sldId="2147483679"/>
              <ac:spMk id="31" creationId="{25CDC266-C71A-33F5-1E14-C64F094D90FB}"/>
            </ac:spMkLst>
          </pc:spChg>
          <pc:picChg chg="add mod modCrop">
            <ac:chgData name="Niamh Courtaux" userId="9d3a79ee-1f51-4c13-9d61-ec395b754f23" providerId="ADAL" clId="{A9E768B7-D5E8-40DF-A4AE-45EA8956D8B7}" dt="2026-02-03T15:05:10.623" v="2955" actId="732"/>
            <ac:picMkLst>
              <pc:docMk/>
              <pc:sldMasterMk cId="180102155" sldId="2147483686"/>
              <pc:sldLayoutMk cId="869441533" sldId="2147483679"/>
              <ac:picMk id="3" creationId="{8C9A30CA-846F-C29F-F3D7-EE902DC52E33}"/>
            </ac:picMkLst>
          </pc:picChg>
          <pc:cxnChg chg="add mod">
            <ac:chgData name="Niamh Courtaux" userId="9d3a79ee-1f51-4c13-9d61-ec395b754f23" providerId="ADAL" clId="{A9E768B7-D5E8-40DF-A4AE-45EA8956D8B7}" dt="2026-02-02T16:01:36.975" v="2694"/>
            <ac:cxnSpMkLst>
              <pc:docMk/>
              <pc:sldMasterMk cId="180102155" sldId="2147483686"/>
              <pc:sldLayoutMk cId="869441533" sldId="2147483679"/>
              <ac:cxnSpMk id="28" creationId="{8F1ECBEA-F242-85BB-A8A6-DECC4010CD59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5T11:44:44.229" v="3469"/>
          <pc:sldLayoutMkLst>
            <pc:docMk/>
            <pc:sldMasterMk cId="180102155" sldId="2147483686"/>
            <pc:sldLayoutMk cId="2631771754" sldId="2147483680"/>
          </pc:sldLayoutMkLst>
          <pc:spChg chg="add mod">
            <ac:chgData name="Niamh Courtaux" userId="9d3a79ee-1f51-4c13-9d61-ec395b754f23" providerId="ADAL" clId="{A9E768B7-D5E8-40DF-A4AE-45EA8956D8B7}" dt="2026-02-04T12:51:18.429" v="3282"/>
            <ac:spMkLst>
              <pc:docMk/>
              <pc:sldMasterMk cId="180102155" sldId="2147483686"/>
              <pc:sldLayoutMk cId="2631771754" sldId="2147483680"/>
              <ac:spMk id="3" creationId="{7D94254E-5D88-644E-85CD-1B950A704BED}"/>
            </ac:spMkLst>
          </pc:spChg>
          <pc:spChg chg="add mod">
            <ac:chgData name="Niamh Courtaux" userId="9d3a79ee-1f51-4c13-9d61-ec395b754f23" providerId="ADAL" clId="{A9E768B7-D5E8-40DF-A4AE-45EA8956D8B7}" dt="2026-02-04T12:51:18.429" v="3282"/>
            <ac:spMkLst>
              <pc:docMk/>
              <pc:sldMasterMk cId="180102155" sldId="2147483686"/>
              <pc:sldLayoutMk cId="2631771754" sldId="2147483680"/>
              <ac:spMk id="4" creationId="{1201797C-A962-95A8-5644-6D6EDDB77DA4}"/>
            </ac:spMkLst>
          </pc:spChg>
          <pc:spChg chg="add mod">
            <ac:chgData name="Niamh Courtaux" userId="9d3a79ee-1f51-4c13-9d61-ec395b754f23" providerId="ADAL" clId="{A9E768B7-D5E8-40DF-A4AE-45EA8956D8B7}" dt="2026-02-04T13:22:31.709" v="3420" actId="14100"/>
            <ac:spMkLst>
              <pc:docMk/>
              <pc:sldMasterMk cId="180102155" sldId="2147483686"/>
              <pc:sldLayoutMk cId="2631771754" sldId="2147483680"/>
              <ac:spMk id="5" creationId="{84A82DF0-B138-C3D6-503C-4C20C77C33BB}"/>
            </ac:spMkLst>
          </pc:spChg>
          <pc:spChg chg="add mod">
            <ac:chgData name="Niamh Courtaux" userId="9d3a79ee-1f51-4c13-9d61-ec395b754f23" providerId="ADAL" clId="{A9E768B7-D5E8-40DF-A4AE-45EA8956D8B7}" dt="2026-02-05T11:44:44.229" v="3469"/>
            <ac:spMkLst>
              <pc:docMk/>
              <pc:sldMasterMk cId="180102155" sldId="2147483686"/>
              <pc:sldLayoutMk cId="2631771754" sldId="2147483680"/>
              <ac:spMk id="6" creationId="{DF86F8CC-E37D-111B-45AC-7B95CABAE986}"/>
            </ac:spMkLst>
          </pc:spChg>
          <pc:spChg chg="add mod">
            <ac:chgData name="Niamh Courtaux" userId="9d3a79ee-1f51-4c13-9d61-ec395b754f23" providerId="ADAL" clId="{A9E768B7-D5E8-40DF-A4AE-45EA8956D8B7}" dt="2026-02-05T11:44:44.229" v="3469"/>
            <ac:spMkLst>
              <pc:docMk/>
              <pc:sldMasterMk cId="180102155" sldId="2147483686"/>
              <pc:sldLayoutMk cId="2631771754" sldId="2147483680"/>
              <ac:spMk id="7" creationId="{67902650-AFF7-004A-0F31-BF6AA96C427C}"/>
            </ac:spMkLst>
          </pc:spChg>
          <pc:spChg chg="add del mod">
            <ac:chgData name="Niamh Courtaux" userId="9d3a79ee-1f51-4c13-9d61-ec395b754f23" providerId="ADAL" clId="{A9E768B7-D5E8-40DF-A4AE-45EA8956D8B7}" dt="2026-02-04T13:22:27.282" v="3418" actId="478"/>
            <ac:spMkLst>
              <pc:docMk/>
              <pc:sldMasterMk cId="180102155" sldId="2147483686"/>
              <pc:sldLayoutMk cId="2631771754" sldId="2147483680"/>
              <ac:spMk id="24" creationId="{DF3C9D9A-6096-37D1-EF6A-510BBFAB9315}"/>
            </ac:spMkLst>
          </pc:spChg>
          <pc:spChg chg="add del mod">
            <ac:chgData name="Niamh Courtaux" userId="9d3a79ee-1f51-4c13-9d61-ec395b754f23" providerId="ADAL" clId="{A9E768B7-D5E8-40DF-A4AE-45EA8956D8B7}" dt="2026-02-04T12:51:18.205" v="3281" actId="478"/>
            <ac:spMkLst>
              <pc:docMk/>
              <pc:sldMasterMk cId="180102155" sldId="2147483686"/>
              <pc:sldLayoutMk cId="2631771754" sldId="2147483680"/>
              <ac:spMk id="29" creationId="{8F63297A-0570-2FB3-A11B-F3A62BA9C4A0}"/>
            </ac:spMkLst>
          </pc:spChg>
          <pc:spChg chg="add del mod">
            <ac:chgData name="Niamh Courtaux" userId="9d3a79ee-1f51-4c13-9d61-ec395b754f23" providerId="ADAL" clId="{A9E768B7-D5E8-40DF-A4AE-45EA8956D8B7}" dt="2026-02-04T12:51:18.205" v="3281" actId="478"/>
            <ac:spMkLst>
              <pc:docMk/>
              <pc:sldMasterMk cId="180102155" sldId="2147483686"/>
              <pc:sldLayoutMk cId="2631771754" sldId="2147483680"/>
              <ac:spMk id="30" creationId="{358A31B3-69CF-990D-E8EE-71D198D07C3E}"/>
            </ac:spMkLst>
          </pc:spChg>
          <pc:spChg chg="add del mod">
            <ac:chgData name="Niamh Courtaux" userId="9d3a79ee-1f51-4c13-9d61-ec395b754f23" providerId="ADAL" clId="{A9E768B7-D5E8-40DF-A4AE-45EA8956D8B7}" dt="2026-02-04T12:51:18.205" v="3281" actId="478"/>
            <ac:spMkLst>
              <pc:docMk/>
              <pc:sldMasterMk cId="180102155" sldId="2147483686"/>
              <pc:sldLayoutMk cId="2631771754" sldId="2147483680"/>
              <ac:spMk id="35" creationId="{601BA398-9336-1EC8-3375-A59CDB3B3695}"/>
            </ac:spMkLst>
          </pc:spChg>
          <pc:spChg chg="add del mod">
            <ac:chgData name="Niamh Courtaux" userId="9d3a79ee-1f51-4c13-9d61-ec395b754f23" providerId="ADAL" clId="{A9E768B7-D5E8-40DF-A4AE-45EA8956D8B7}" dt="2026-02-04T12:51:18.205" v="3281" actId="478"/>
            <ac:spMkLst>
              <pc:docMk/>
              <pc:sldMasterMk cId="180102155" sldId="2147483686"/>
              <pc:sldLayoutMk cId="2631771754" sldId="2147483680"/>
              <ac:spMk id="36" creationId="{70EBFB68-BEB2-6110-3ACE-058D2C607D7A}"/>
            </ac:spMkLst>
          </pc:spChg>
          <pc:spChg chg="add del mod">
            <ac:chgData name="Niamh Courtaux" userId="9d3a79ee-1f51-4c13-9d61-ec395b754f23" providerId="ADAL" clId="{A9E768B7-D5E8-40DF-A4AE-45EA8956D8B7}" dt="2026-02-05T11:44:43.921" v="3468" actId="478"/>
            <ac:spMkLst>
              <pc:docMk/>
              <pc:sldMasterMk cId="180102155" sldId="2147483686"/>
              <pc:sldLayoutMk cId="2631771754" sldId="2147483680"/>
              <ac:spMk id="37" creationId="{B9AEED68-389A-38B5-A944-4EA5BB6E97AB}"/>
            </ac:spMkLst>
          </pc:spChg>
          <pc:spChg chg="add del mod">
            <ac:chgData name="Niamh Courtaux" userId="9d3a79ee-1f51-4c13-9d61-ec395b754f23" providerId="ADAL" clId="{A9E768B7-D5E8-40DF-A4AE-45EA8956D8B7}" dt="2026-02-05T11:44:43.921" v="3468" actId="478"/>
            <ac:spMkLst>
              <pc:docMk/>
              <pc:sldMasterMk cId="180102155" sldId="2147483686"/>
              <pc:sldLayoutMk cId="2631771754" sldId="2147483680"/>
              <ac:spMk id="38" creationId="{F410BC42-326E-75D4-347D-B04E250E8A43}"/>
            </ac:spMkLst>
          </pc:spChg>
          <pc:picChg chg="add mod ord">
            <ac:chgData name="Niamh Courtaux" userId="9d3a79ee-1f51-4c13-9d61-ec395b754f23" providerId="ADAL" clId="{A9E768B7-D5E8-40DF-A4AE-45EA8956D8B7}" dt="2026-02-03T15:05:20.379" v="2960" actId="167"/>
            <ac:picMkLst>
              <pc:docMk/>
              <pc:sldMasterMk cId="180102155" sldId="2147483686"/>
              <pc:sldLayoutMk cId="2631771754" sldId="2147483680"/>
              <ac:picMk id="2" creationId="{381FD708-2819-4FEE-8ADC-C83A1E0E6A73}"/>
            </ac:picMkLst>
          </pc:picChg>
          <pc:cxnChg chg="add mod">
            <ac:chgData name="Niamh Courtaux" userId="9d3a79ee-1f51-4c13-9d61-ec395b754f23" providerId="ADAL" clId="{A9E768B7-D5E8-40DF-A4AE-45EA8956D8B7}" dt="2026-02-05T11:44:44.229" v="3469"/>
            <ac:cxnSpMkLst>
              <pc:docMk/>
              <pc:sldMasterMk cId="180102155" sldId="2147483686"/>
              <pc:sldLayoutMk cId="2631771754" sldId="2147483680"/>
              <ac:cxnSpMk id="8" creationId="{0BDC8475-A93E-6B41-AE8F-9BFCB78E19F0}"/>
            </ac:cxnSpMkLst>
          </pc:cxnChg>
          <pc:cxnChg chg="add del mod">
            <ac:chgData name="Niamh Courtaux" userId="9d3a79ee-1f51-4c13-9d61-ec395b754f23" providerId="ADAL" clId="{A9E768B7-D5E8-40DF-A4AE-45EA8956D8B7}" dt="2026-02-05T11:44:43.921" v="3468" actId="478"/>
            <ac:cxnSpMkLst>
              <pc:docMk/>
              <pc:sldMasterMk cId="180102155" sldId="2147483686"/>
              <pc:sldLayoutMk cId="2631771754" sldId="2147483680"/>
              <ac:cxnSpMk id="39" creationId="{B87E9C63-5C50-5E79-0874-63E225B76BAF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4T13:21:35.100" v="3390"/>
          <pc:sldLayoutMkLst>
            <pc:docMk/>
            <pc:sldMasterMk cId="180102155" sldId="2147483686"/>
            <pc:sldLayoutMk cId="209809596" sldId="2147483683"/>
          </pc:sldLayoutMkLst>
          <pc:spChg chg="add mod">
            <ac:chgData name="Niamh Courtaux" userId="9d3a79ee-1f51-4c13-9d61-ec395b754f23" providerId="ADAL" clId="{A9E768B7-D5E8-40DF-A4AE-45EA8956D8B7}" dt="2026-02-04T13:21:35.100" v="3390"/>
            <ac:spMkLst>
              <pc:docMk/>
              <pc:sldMasterMk cId="180102155" sldId="2147483686"/>
              <pc:sldLayoutMk cId="209809596" sldId="2147483683"/>
              <ac:spMk id="3" creationId="{5C528D82-09B1-1DE2-6779-9CC04E31E93A}"/>
            </ac:spMkLst>
          </pc:spChg>
          <pc:spChg chg="add del mod">
            <ac:chgData name="Niamh Courtaux" userId="9d3a79ee-1f51-4c13-9d61-ec395b754f23" providerId="ADAL" clId="{A9E768B7-D5E8-40DF-A4AE-45EA8956D8B7}" dt="2026-02-04T12:45:55.448" v="3179" actId="478"/>
            <ac:spMkLst>
              <pc:docMk/>
              <pc:sldMasterMk cId="180102155" sldId="2147483686"/>
              <pc:sldLayoutMk cId="209809596" sldId="2147483683"/>
              <ac:spMk id="3" creationId="{64994A5B-51FF-59EB-41EE-3BA2AFCFEFD4}"/>
            </ac:spMkLst>
          </pc:spChg>
          <pc:spChg chg="add del mod">
            <ac:chgData name="Niamh Courtaux" userId="9d3a79ee-1f51-4c13-9d61-ec395b754f23" providerId="ADAL" clId="{A9E768B7-D5E8-40DF-A4AE-45EA8956D8B7}" dt="2026-02-04T12:46:04.272" v="3182" actId="478"/>
            <ac:spMkLst>
              <pc:docMk/>
              <pc:sldMasterMk cId="180102155" sldId="2147483686"/>
              <pc:sldLayoutMk cId="209809596" sldId="2147483683"/>
              <ac:spMk id="4" creationId="{C4F3D9B3-5626-E68F-12EE-7DCA75782105}"/>
            </ac:spMkLst>
          </pc:spChg>
          <pc:spChg chg="add mod">
            <ac:chgData name="Niamh Courtaux" userId="9d3a79ee-1f51-4c13-9d61-ec395b754f23" providerId="ADAL" clId="{A9E768B7-D5E8-40DF-A4AE-45EA8956D8B7}" dt="2026-02-04T12:45:59.638" v="3181" actId="14100"/>
            <ac:spMkLst>
              <pc:docMk/>
              <pc:sldMasterMk cId="180102155" sldId="2147483686"/>
              <pc:sldLayoutMk cId="209809596" sldId="2147483683"/>
              <ac:spMk id="5" creationId="{097A6A04-3CFF-095E-0D87-5701F51C12BC}"/>
            </ac:spMkLst>
          </pc:spChg>
          <pc:spChg chg="add mod">
            <ac:chgData name="Niamh Courtaux" userId="9d3a79ee-1f51-4c13-9d61-ec395b754f23" providerId="ADAL" clId="{A9E768B7-D5E8-40DF-A4AE-45EA8956D8B7}" dt="2026-02-02T16:00:47.663" v="2672"/>
            <ac:spMkLst>
              <pc:docMk/>
              <pc:sldMasterMk cId="180102155" sldId="2147483686"/>
              <pc:sldLayoutMk cId="209809596" sldId="2147483683"/>
              <ac:spMk id="6" creationId="{AA3C6FDB-E18F-5F7E-F367-7B943F8CBDDA}"/>
            </ac:spMkLst>
          </pc:spChg>
          <pc:spChg chg="add mod">
            <ac:chgData name="Niamh Courtaux" userId="9d3a79ee-1f51-4c13-9d61-ec395b754f23" providerId="ADAL" clId="{A9E768B7-D5E8-40DF-A4AE-45EA8956D8B7}" dt="2026-02-02T16:00:47.663" v="2672"/>
            <ac:spMkLst>
              <pc:docMk/>
              <pc:sldMasterMk cId="180102155" sldId="2147483686"/>
              <pc:sldLayoutMk cId="209809596" sldId="2147483683"/>
              <ac:spMk id="7" creationId="{97B76412-9544-ADE4-51E2-313893629F13}"/>
            </ac:spMkLst>
          </pc:spChg>
          <pc:spChg chg="add mod">
            <ac:chgData name="Niamh Courtaux" userId="9d3a79ee-1f51-4c13-9d61-ec395b754f23" providerId="ADAL" clId="{A9E768B7-D5E8-40DF-A4AE-45EA8956D8B7}" dt="2026-02-04T12:46:08.126" v="3184" actId="1076"/>
            <ac:spMkLst>
              <pc:docMk/>
              <pc:sldMasterMk cId="180102155" sldId="2147483686"/>
              <pc:sldLayoutMk cId="209809596" sldId="2147483683"/>
              <ac:spMk id="9" creationId="{390AF224-4B8B-49AC-434C-8192F8C76EBB}"/>
            </ac:spMkLst>
          </pc:spChg>
          <pc:spChg chg="del mod">
            <ac:chgData name="Niamh Courtaux" userId="9d3a79ee-1f51-4c13-9d61-ec395b754f23" providerId="ADAL" clId="{A9E768B7-D5E8-40DF-A4AE-45EA8956D8B7}" dt="2026-02-04T12:46:04.272" v="3182" actId="478"/>
            <ac:spMkLst>
              <pc:docMk/>
              <pc:sldMasterMk cId="180102155" sldId="2147483686"/>
              <pc:sldLayoutMk cId="209809596" sldId="2147483683"/>
              <ac:spMk id="10" creationId="{88F18D20-845F-1F9D-C710-5C0AFD17C5FD}"/>
            </ac:spMkLst>
          </pc:spChg>
          <pc:spChg chg="add del mod">
            <ac:chgData name="Niamh Courtaux" userId="9d3a79ee-1f51-4c13-9d61-ec395b754f23" providerId="ADAL" clId="{A9E768B7-D5E8-40DF-A4AE-45EA8956D8B7}" dt="2026-02-04T13:21:34.857" v="3389" actId="478"/>
            <ac:spMkLst>
              <pc:docMk/>
              <pc:sldMasterMk cId="180102155" sldId="2147483686"/>
              <pc:sldLayoutMk cId="209809596" sldId="2147483683"/>
              <ac:spMk id="14" creationId="{7E7DB6EA-42B4-116E-1A63-28AB63A9BF99}"/>
            </ac:spMkLst>
          </pc:spChg>
          <pc:spChg chg="add del mod">
            <ac:chgData name="Niamh Courtaux" userId="9d3a79ee-1f51-4c13-9d61-ec395b754f23" providerId="ADAL" clId="{A9E768B7-D5E8-40DF-A4AE-45EA8956D8B7}" dt="2026-02-04T12:45:55.448" v="3179" actId="478"/>
            <ac:spMkLst>
              <pc:docMk/>
              <pc:sldMasterMk cId="180102155" sldId="2147483686"/>
              <pc:sldLayoutMk cId="209809596" sldId="2147483683"/>
              <ac:spMk id="16" creationId="{CCCA2144-F1EC-5FE2-33C3-B9B6F3924E73}"/>
            </ac:spMkLst>
          </pc:spChg>
          <pc:picChg chg="add mod ord">
            <ac:chgData name="Niamh Courtaux" userId="9d3a79ee-1f51-4c13-9d61-ec395b754f23" providerId="ADAL" clId="{A9E768B7-D5E8-40DF-A4AE-45EA8956D8B7}" dt="2026-02-03T15:04:23.440" v="2937" actId="167"/>
            <ac:picMkLst>
              <pc:docMk/>
              <pc:sldMasterMk cId="180102155" sldId="2147483686"/>
              <pc:sldLayoutMk cId="209809596" sldId="2147483683"/>
              <ac:picMk id="2" creationId="{66D1B80B-9AF1-8A97-EED4-E13849D89CF1}"/>
            </ac:picMkLst>
          </pc:picChg>
          <pc:cxnChg chg="add mod">
            <ac:chgData name="Niamh Courtaux" userId="9d3a79ee-1f51-4c13-9d61-ec395b754f23" providerId="ADAL" clId="{A9E768B7-D5E8-40DF-A4AE-45EA8956D8B7}" dt="2026-02-02T16:00:47.663" v="2672"/>
            <ac:cxnSpMkLst>
              <pc:docMk/>
              <pc:sldMasterMk cId="180102155" sldId="2147483686"/>
              <pc:sldLayoutMk cId="209809596" sldId="2147483683"/>
              <ac:cxnSpMk id="8" creationId="{93ED82A0-4FC7-30EF-5A0A-F3FB2040B723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3:21:47.933" v="3397" actId="207"/>
          <pc:sldLayoutMkLst>
            <pc:docMk/>
            <pc:sldMasterMk cId="180102155" sldId="2147483686"/>
            <pc:sldLayoutMk cId="478627745" sldId="2147483684"/>
          </pc:sldLayoutMkLst>
          <pc:spChg chg="add mod">
            <ac:chgData name="Niamh Courtaux" userId="9d3a79ee-1f51-4c13-9d61-ec395b754f23" providerId="ADAL" clId="{A9E768B7-D5E8-40DF-A4AE-45EA8956D8B7}" dt="2026-02-04T12:47:18.729" v="3210" actId="207"/>
            <ac:spMkLst>
              <pc:docMk/>
              <pc:sldMasterMk cId="180102155" sldId="2147483686"/>
              <pc:sldLayoutMk cId="478627745" sldId="2147483684"/>
              <ac:spMk id="3" creationId="{BA9AAF91-7003-C814-BE77-5E4BA4541A79}"/>
            </ac:spMkLst>
          </pc:spChg>
          <pc:spChg chg="add mod">
            <ac:chgData name="Niamh Courtaux" userId="9d3a79ee-1f51-4c13-9d61-ec395b754f23" providerId="ADAL" clId="{A9E768B7-D5E8-40DF-A4AE-45EA8956D8B7}" dt="2026-02-04T12:47:18.729" v="3210" actId="207"/>
            <ac:spMkLst>
              <pc:docMk/>
              <pc:sldMasterMk cId="180102155" sldId="2147483686"/>
              <pc:sldLayoutMk cId="478627745" sldId="2147483684"/>
              <ac:spMk id="4" creationId="{D8C8731D-92D2-B6EC-21F1-E8B485603591}"/>
            </ac:spMkLst>
          </pc:spChg>
          <pc:spChg chg="add mod">
            <ac:chgData name="Niamh Courtaux" userId="9d3a79ee-1f51-4c13-9d61-ec395b754f23" providerId="ADAL" clId="{A9E768B7-D5E8-40DF-A4AE-45EA8956D8B7}" dt="2026-02-04T12:47:21.188" v="3211" actId="14100"/>
            <ac:spMkLst>
              <pc:docMk/>
              <pc:sldMasterMk cId="180102155" sldId="2147483686"/>
              <pc:sldLayoutMk cId="478627745" sldId="2147483684"/>
              <ac:spMk id="5" creationId="{3F2A2025-D100-A11A-DD72-7CB418E5B303}"/>
            </ac:spMkLst>
          </pc:spChg>
          <pc:spChg chg="add mod">
            <ac:chgData name="Niamh Courtaux" userId="9d3a79ee-1f51-4c13-9d61-ec395b754f23" providerId="ADAL" clId="{A9E768B7-D5E8-40DF-A4AE-45EA8956D8B7}" dt="2026-02-04T13:21:47.933" v="3397" actId="207"/>
            <ac:spMkLst>
              <pc:docMk/>
              <pc:sldMasterMk cId="180102155" sldId="2147483686"/>
              <pc:sldLayoutMk cId="478627745" sldId="2147483684"/>
              <ac:spMk id="6" creationId="{38F98E5E-BA7B-F1B1-63CC-E2F7F2A798F5}"/>
            </ac:spMkLst>
          </pc:spChg>
          <pc:spChg chg="add mod">
            <ac:chgData name="Niamh Courtaux" userId="9d3a79ee-1f51-4c13-9d61-ec395b754f23" providerId="ADAL" clId="{A9E768B7-D5E8-40DF-A4AE-45EA8956D8B7}" dt="2026-02-02T16:00:54.392" v="2675" actId="207"/>
            <ac:spMkLst>
              <pc:docMk/>
              <pc:sldMasterMk cId="180102155" sldId="2147483686"/>
              <pc:sldLayoutMk cId="478627745" sldId="2147483684"/>
              <ac:spMk id="13" creationId="{5C3DEB40-0029-9B98-2621-A7709BACE964}"/>
            </ac:spMkLst>
          </pc:spChg>
          <pc:spChg chg="add mod">
            <ac:chgData name="Niamh Courtaux" userId="9d3a79ee-1f51-4c13-9d61-ec395b754f23" providerId="ADAL" clId="{A9E768B7-D5E8-40DF-A4AE-45EA8956D8B7}" dt="2026-02-02T16:00:54.392" v="2675" actId="207"/>
            <ac:spMkLst>
              <pc:docMk/>
              <pc:sldMasterMk cId="180102155" sldId="2147483686"/>
              <pc:sldLayoutMk cId="478627745" sldId="2147483684"/>
              <ac:spMk id="14" creationId="{D6233D1E-0B6D-B5D0-C895-42A19E1C5657}"/>
            </ac:spMkLst>
          </pc:spChg>
          <pc:spChg chg="add del mod">
            <ac:chgData name="Niamh Courtaux" userId="9d3a79ee-1f51-4c13-9d61-ec395b754f23" providerId="ADAL" clId="{A9E768B7-D5E8-40DF-A4AE-45EA8956D8B7}" dt="2026-02-04T12:47:15.049" v="3208" actId="478"/>
            <ac:spMkLst>
              <pc:docMk/>
              <pc:sldMasterMk cId="180102155" sldId="2147483686"/>
              <pc:sldLayoutMk cId="478627745" sldId="2147483684"/>
              <ac:spMk id="16" creationId="{9EF0D6E5-17FB-1ADB-F617-EDAFEA92E3AA}"/>
            </ac:spMkLst>
          </pc:spChg>
          <pc:spChg chg="add del mod">
            <ac:chgData name="Niamh Courtaux" userId="9d3a79ee-1f51-4c13-9d61-ec395b754f23" providerId="ADAL" clId="{A9E768B7-D5E8-40DF-A4AE-45EA8956D8B7}" dt="2026-02-04T12:47:15.049" v="3208" actId="478"/>
            <ac:spMkLst>
              <pc:docMk/>
              <pc:sldMasterMk cId="180102155" sldId="2147483686"/>
              <pc:sldLayoutMk cId="478627745" sldId="2147483684"/>
              <ac:spMk id="18" creationId="{DFAAFEE8-103C-8DA9-D9F3-ACE167256390}"/>
            </ac:spMkLst>
          </pc:spChg>
          <pc:spChg chg="add del mod">
            <ac:chgData name="Niamh Courtaux" userId="9d3a79ee-1f51-4c13-9d61-ec395b754f23" providerId="ADAL" clId="{A9E768B7-D5E8-40DF-A4AE-45EA8956D8B7}" dt="2026-02-04T12:47:15.049" v="3208" actId="478"/>
            <ac:spMkLst>
              <pc:docMk/>
              <pc:sldMasterMk cId="180102155" sldId="2147483686"/>
              <pc:sldLayoutMk cId="478627745" sldId="2147483684"/>
              <ac:spMk id="19" creationId="{CD2E8B9E-CEF9-7F6B-6D50-E45CBCC288AA}"/>
            </ac:spMkLst>
          </pc:spChg>
          <pc:spChg chg="add del mod">
            <ac:chgData name="Niamh Courtaux" userId="9d3a79ee-1f51-4c13-9d61-ec395b754f23" providerId="ADAL" clId="{A9E768B7-D5E8-40DF-A4AE-45EA8956D8B7}" dt="2026-02-04T12:47:15.049" v="3208" actId="478"/>
            <ac:spMkLst>
              <pc:docMk/>
              <pc:sldMasterMk cId="180102155" sldId="2147483686"/>
              <pc:sldLayoutMk cId="478627745" sldId="2147483684"/>
              <ac:spMk id="21" creationId="{31D22CD7-9084-F7A6-F773-1D8218C2D170}"/>
            </ac:spMkLst>
          </pc:spChg>
          <pc:spChg chg="mod">
            <ac:chgData name="Niamh Courtaux" userId="9d3a79ee-1f51-4c13-9d61-ec395b754f23" providerId="ADAL" clId="{A9E768B7-D5E8-40DF-A4AE-45EA8956D8B7}" dt="2026-02-04T09:02:26.007" v="3080" actId="1076"/>
            <ac:spMkLst>
              <pc:docMk/>
              <pc:sldMasterMk cId="180102155" sldId="2147483686"/>
              <pc:sldLayoutMk cId="478627745" sldId="2147483684"/>
              <ac:spMk id="23" creationId="{6A5C6C0C-B9B6-FF61-D568-D70F6B40F1D4}"/>
            </ac:spMkLst>
          </pc:spChg>
          <pc:spChg chg="mod">
            <ac:chgData name="Niamh Courtaux" userId="9d3a79ee-1f51-4c13-9d61-ec395b754f23" providerId="ADAL" clId="{A9E768B7-D5E8-40DF-A4AE-45EA8956D8B7}" dt="2026-02-04T09:02:26.007" v="3080" actId="1076"/>
            <ac:spMkLst>
              <pc:docMk/>
              <pc:sldMasterMk cId="180102155" sldId="2147483686"/>
              <pc:sldLayoutMk cId="478627745" sldId="2147483684"/>
              <ac:spMk id="24" creationId="{C3014494-59FD-9CCC-F6FF-DFC7FC6AECE7}"/>
            </ac:spMkLst>
          </pc:spChg>
          <pc:spChg chg="mod">
            <ac:chgData name="Niamh Courtaux" userId="9d3a79ee-1f51-4c13-9d61-ec395b754f23" providerId="ADAL" clId="{A9E768B7-D5E8-40DF-A4AE-45EA8956D8B7}" dt="2026-02-04T09:02:26.007" v="3080" actId="1076"/>
            <ac:spMkLst>
              <pc:docMk/>
              <pc:sldMasterMk cId="180102155" sldId="2147483686"/>
              <pc:sldLayoutMk cId="478627745" sldId="2147483684"/>
              <ac:spMk id="25" creationId="{A8EFD0D9-480A-830B-D9EB-8546B7C600E1}"/>
            </ac:spMkLst>
          </pc:spChg>
          <pc:spChg chg="mod">
            <ac:chgData name="Niamh Courtaux" userId="9d3a79ee-1f51-4c13-9d61-ec395b754f23" providerId="ADAL" clId="{A9E768B7-D5E8-40DF-A4AE-45EA8956D8B7}" dt="2026-02-04T09:02:26.007" v="3080" actId="1076"/>
            <ac:spMkLst>
              <pc:docMk/>
              <pc:sldMasterMk cId="180102155" sldId="2147483686"/>
              <pc:sldLayoutMk cId="478627745" sldId="2147483684"/>
              <ac:spMk id="26" creationId="{E3B93097-05F6-7854-7620-DABBAE6B24D5}"/>
            </ac:spMkLst>
          </pc:spChg>
          <pc:spChg chg="mod">
            <ac:chgData name="Niamh Courtaux" userId="9d3a79ee-1f51-4c13-9d61-ec395b754f23" providerId="ADAL" clId="{A9E768B7-D5E8-40DF-A4AE-45EA8956D8B7}" dt="2026-02-04T09:02:26.007" v="3080" actId="1076"/>
            <ac:spMkLst>
              <pc:docMk/>
              <pc:sldMasterMk cId="180102155" sldId="2147483686"/>
              <pc:sldLayoutMk cId="478627745" sldId="2147483684"/>
              <ac:spMk id="27" creationId="{33CD3909-232A-84C4-DB45-90DB7CCA7EDE}"/>
            </ac:spMkLst>
          </pc:spChg>
          <pc:spChg chg="add del mod">
            <ac:chgData name="Niamh Courtaux" userId="9d3a79ee-1f51-4c13-9d61-ec395b754f23" providerId="ADAL" clId="{A9E768B7-D5E8-40DF-A4AE-45EA8956D8B7}" dt="2026-02-04T13:21:45.280" v="3395" actId="478"/>
            <ac:spMkLst>
              <pc:docMk/>
              <pc:sldMasterMk cId="180102155" sldId="2147483686"/>
              <pc:sldLayoutMk cId="478627745" sldId="2147483684"/>
              <ac:spMk id="28" creationId="{995CA39E-396F-F028-7E9E-42B83B5653B0}"/>
            </ac:spMkLst>
          </pc:spChg>
          <pc:spChg chg="add del mod">
            <ac:chgData name="Niamh Courtaux" userId="9d3a79ee-1f51-4c13-9d61-ec395b754f23" providerId="ADAL" clId="{A9E768B7-D5E8-40DF-A4AE-45EA8956D8B7}" dt="2026-02-04T12:47:15.049" v="3208" actId="478"/>
            <ac:spMkLst>
              <pc:docMk/>
              <pc:sldMasterMk cId="180102155" sldId="2147483686"/>
              <pc:sldLayoutMk cId="478627745" sldId="2147483684"/>
              <ac:spMk id="29" creationId="{1CD9EE7B-BD77-3A89-EDAF-5C54B8A06121}"/>
            </ac:spMkLst>
          </pc:spChg>
          <pc:spChg chg="add del mod">
            <ac:chgData name="Niamh Courtaux" userId="9d3a79ee-1f51-4c13-9d61-ec395b754f23" providerId="ADAL" clId="{A9E768B7-D5E8-40DF-A4AE-45EA8956D8B7}" dt="2026-02-04T12:47:15.049" v="3208" actId="478"/>
            <ac:spMkLst>
              <pc:docMk/>
              <pc:sldMasterMk cId="180102155" sldId="2147483686"/>
              <pc:sldLayoutMk cId="478627745" sldId="2147483684"/>
              <ac:spMk id="30" creationId="{70CEC793-625D-9406-052F-E0DB629BE21F}"/>
            </ac:spMkLst>
          </pc:spChg>
          <pc:picChg chg="add mod ord">
            <ac:chgData name="Niamh Courtaux" userId="9d3a79ee-1f51-4c13-9d61-ec395b754f23" providerId="ADAL" clId="{A9E768B7-D5E8-40DF-A4AE-45EA8956D8B7}" dt="2026-02-03T15:04:44.509" v="2946" actId="167"/>
            <ac:picMkLst>
              <pc:docMk/>
              <pc:sldMasterMk cId="180102155" sldId="2147483686"/>
              <pc:sldLayoutMk cId="478627745" sldId="2147483684"/>
              <ac:picMk id="2" creationId="{582439AC-A163-725E-A8C4-F34C07123F47}"/>
            </ac:picMkLst>
          </pc:picChg>
          <pc:cxnChg chg="add mod">
            <ac:chgData name="Niamh Courtaux" userId="9d3a79ee-1f51-4c13-9d61-ec395b754f23" providerId="ADAL" clId="{A9E768B7-D5E8-40DF-A4AE-45EA8956D8B7}" dt="2026-02-02T16:00:58.498" v="2676" actId="208"/>
            <ac:cxnSpMkLst>
              <pc:docMk/>
              <pc:sldMasterMk cId="180102155" sldId="2147483686"/>
              <pc:sldLayoutMk cId="478627745" sldId="2147483684"/>
              <ac:cxnSpMk id="15" creationId="{CE2DBCEB-6E7C-A0FB-14CC-964DF41A52FD}"/>
            </ac:cxnSpMkLst>
          </pc:cxnChg>
          <pc:cxnChg chg="mod">
            <ac:chgData name="Niamh Courtaux" userId="9d3a79ee-1f51-4c13-9d61-ec395b754f23" providerId="ADAL" clId="{A9E768B7-D5E8-40DF-A4AE-45EA8956D8B7}" dt="2026-02-04T09:02:23.315" v="3079" actId="1076"/>
            <ac:cxnSpMkLst>
              <pc:docMk/>
              <pc:sldMasterMk cId="180102155" sldId="2147483686"/>
              <pc:sldLayoutMk cId="478627745" sldId="2147483684"/>
              <ac:cxnSpMk id="22" creationId="{644B26A6-E3F9-3C9F-7254-59ABAC22AE71}"/>
            </ac:cxnSpMkLst>
          </pc:cxnChg>
        </pc:sldLayoutChg>
        <pc:sldLayoutChg chg="addSp delSp modSp add mod ord replId modTransition">
          <pc:chgData name="Niamh Courtaux" userId="9d3a79ee-1f51-4c13-9d61-ec395b754f23" providerId="ADAL" clId="{A9E768B7-D5E8-40DF-A4AE-45EA8956D8B7}" dt="2026-02-04T13:22:11.135" v="3411"/>
          <pc:sldLayoutMkLst>
            <pc:docMk/>
            <pc:sldMasterMk cId="180102155" sldId="2147483686"/>
            <pc:sldLayoutMk cId="4263624329" sldId="2147483724"/>
          </pc:sldLayoutMkLst>
          <pc:spChg chg="add del mod">
            <ac:chgData name="Niamh Courtaux" userId="9d3a79ee-1f51-4c13-9d61-ec395b754f23" providerId="ADAL" clId="{A9E768B7-D5E8-40DF-A4AE-45EA8956D8B7}" dt="2026-02-04T12:49:25.268" v="3242" actId="478"/>
            <ac:spMkLst>
              <pc:docMk/>
              <pc:sldMasterMk cId="180102155" sldId="2147483686"/>
              <pc:sldLayoutMk cId="4263624329" sldId="2147483724"/>
              <ac:spMk id="2" creationId="{4DB8BC2A-E9FF-368E-E6A2-F3F1EAD97E0C}"/>
            </ac:spMkLst>
          </pc:spChg>
          <pc:spChg chg="add mod">
            <ac:chgData name="Niamh Courtaux" userId="9d3a79ee-1f51-4c13-9d61-ec395b754f23" providerId="ADAL" clId="{A9E768B7-D5E8-40DF-A4AE-45EA8956D8B7}" dt="2026-02-04T13:22:11.135" v="3411"/>
            <ac:spMkLst>
              <pc:docMk/>
              <pc:sldMasterMk cId="180102155" sldId="2147483686"/>
              <pc:sldLayoutMk cId="4263624329" sldId="2147483724"/>
              <ac:spMk id="2" creationId="{CB11770B-5127-A1C8-3B20-8ACD4C23F3A0}"/>
            </ac:spMkLst>
          </pc:spChg>
          <pc:spChg chg="add del mod">
            <ac:chgData name="Niamh Courtaux" userId="9d3a79ee-1f51-4c13-9d61-ec395b754f23" providerId="ADAL" clId="{A9E768B7-D5E8-40DF-A4AE-45EA8956D8B7}" dt="2026-02-04T12:49:25.268" v="3242" actId="478"/>
            <ac:spMkLst>
              <pc:docMk/>
              <pc:sldMasterMk cId="180102155" sldId="2147483686"/>
              <pc:sldLayoutMk cId="4263624329" sldId="2147483724"/>
              <ac:spMk id="3" creationId="{5AB8FAC6-0C20-657F-2069-01321D258C80}"/>
            </ac:spMkLst>
          </pc:spChg>
          <pc:spChg chg="add del mod">
            <ac:chgData name="Niamh Courtaux" userId="9d3a79ee-1f51-4c13-9d61-ec395b754f23" providerId="ADAL" clId="{A9E768B7-D5E8-40DF-A4AE-45EA8956D8B7}" dt="2026-02-04T13:22:10.888" v="3410" actId="478"/>
            <ac:spMkLst>
              <pc:docMk/>
              <pc:sldMasterMk cId="180102155" sldId="2147483686"/>
              <pc:sldLayoutMk cId="4263624329" sldId="2147483724"/>
              <ac:spMk id="4" creationId="{215477DC-DBAE-6BFB-1C3E-6BC97E261DF5}"/>
            </ac:spMkLst>
          </pc:spChg>
          <pc:spChg chg="add mod">
            <ac:chgData name="Niamh Courtaux" userId="9d3a79ee-1f51-4c13-9d61-ec395b754f23" providerId="ADAL" clId="{A9E768B7-D5E8-40DF-A4AE-45EA8956D8B7}" dt="2026-02-04T12:49:25.491" v="3243"/>
            <ac:spMkLst>
              <pc:docMk/>
              <pc:sldMasterMk cId="180102155" sldId="2147483686"/>
              <pc:sldLayoutMk cId="4263624329" sldId="2147483724"/>
              <ac:spMk id="5" creationId="{1BE4D1C2-8E4A-B211-857E-11D09410CE9D}"/>
            </ac:spMkLst>
          </pc:spChg>
          <pc:picChg chg="add mod ord">
            <ac:chgData name="Niamh Courtaux" userId="9d3a79ee-1f51-4c13-9d61-ec395b754f23" providerId="ADAL" clId="{A9E768B7-D5E8-40DF-A4AE-45EA8956D8B7}" dt="2026-02-03T15:05:29.711" v="2965" actId="167"/>
            <ac:picMkLst>
              <pc:docMk/>
              <pc:sldMasterMk cId="180102155" sldId="2147483686"/>
              <pc:sldLayoutMk cId="4263624329" sldId="2147483724"/>
              <ac:picMk id="6" creationId="{A7C3B7D4-E411-2704-7AE7-B971162CCC05}"/>
            </ac:picMkLst>
          </pc:picChg>
        </pc:sldLayoutChg>
        <pc:sldLayoutChg chg="addSp delSp modSp add mod ord replId modTransition">
          <pc:chgData name="Niamh Courtaux" userId="9d3a79ee-1f51-4c13-9d61-ec395b754f23" providerId="ADAL" clId="{A9E768B7-D5E8-40DF-A4AE-45EA8956D8B7}" dt="2026-02-05T11:44:39.837" v="3467" actId="1037"/>
          <pc:sldLayoutMkLst>
            <pc:docMk/>
            <pc:sldMasterMk cId="180102155" sldId="2147483686"/>
            <pc:sldLayoutMk cId="1569628145" sldId="2147483725"/>
          </pc:sldLayoutMkLst>
          <pc:spChg chg="add del mod">
            <ac:chgData name="Niamh Courtaux" userId="9d3a79ee-1f51-4c13-9d61-ec395b754f23" providerId="ADAL" clId="{A9E768B7-D5E8-40DF-A4AE-45EA8956D8B7}" dt="2026-02-04T13:22:13.802" v="3412" actId="478"/>
            <ac:spMkLst>
              <pc:docMk/>
              <pc:sldMasterMk cId="180102155" sldId="2147483686"/>
              <pc:sldLayoutMk cId="1569628145" sldId="2147483725"/>
              <ac:spMk id="2" creationId="{0AFD28CA-FC8F-97DD-BE88-BF67AD1501D8}"/>
            </ac:spMkLst>
          </pc:spChg>
          <pc:spChg chg="add mod">
            <ac:chgData name="Niamh Courtaux" userId="9d3a79ee-1f51-4c13-9d61-ec395b754f23" providerId="ADAL" clId="{A9E768B7-D5E8-40DF-A4AE-45EA8956D8B7}" dt="2026-02-04T12:50:03.345" v="3255"/>
            <ac:spMkLst>
              <pc:docMk/>
              <pc:sldMasterMk cId="180102155" sldId="2147483686"/>
              <pc:sldLayoutMk cId="1569628145" sldId="2147483725"/>
              <ac:spMk id="3" creationId="{8864EF94-3937-FC6B-CC5A-4B5E554A80CD}"/>
            </ac:spMkLst>
          </pc:spChg>
          <pc:spChg chg="add mod">
            <ac:chgData name="Niamh Courtaux" userId="9d3a79ee-1f51-4c13-9d61-ec395b754f23" providerId="ADAL" clId="{A9E768B7-D5E8-40DF-A4AE-45EA8956D8B7}" dt="2026-02-04T13:22:16.860" v="3414" actId="14100"/>
            <ac:spMkLst>
              <pc:docMk/>
              <pc:sldMasterMk cId="180102155" sldId="2147483686"/>
              <pc:sldLayoutMk cId="1569628145" sldId="2147483725"/>
              <ac:spMk id="4" creationId="{621D060C-435D-563D-353E-7C0B23F9B46F}"/>
            </ac:spMkLst>
          </pc:spChg>
          <pc:spChg chg="add del mod">
            <ac:chgData name="Niamh Courtaux" userId="9d3a79ee-1f51-4c13-9d61-ec395b754f23" providerId="ADAL" clId="{A9E768B7-D5E8-40DF-A4AE-45EA8956D8B7}" dt="2026-02-04T12:50:03.092" v="3254" actId="478"/>
            <ac:spMkLst>
              <pc:docMk/>
              <pc:sldMasterMk cId="180102155" sldId="2147483686"/>
              <pc:sldLayoutMk cId="1569628145" sldId="2147483725"/>
              <ac:spMk id="4" creationId="{AF61F08C-D8FC-2AC3-86A4-2B9E50C50668}"/>
            </ac:spMkLst>
          </pc:spChg>
          <pc:spChg chg="add del mod">
            <ac:chgData name="Niamh Courtaux" userId="9d3a79ee-1f51-4c13-9d61-ec395b754f23" providerId="ADAL" clId="{A9E768B7-D5E8-40DF-A4AE-45EA8956D8B7}" dt="2026-02-04T12:50:03.092" v="3254" actId="478"/>
            <ac:spMkLst>
              <pc:docMk/>
              <pc:sldMasterMk cId="180102155" sldId="2147483686"/>
              <pc:sldLayoutMk cId="1569628145" sldId="2147483725"/>
              <ac:spMk id="5" creationId="{CD294A52-E43F-C293-9A57-DBA63967A09E}"/>
            </ac:spMkLst>
          </pc:spChg>
          <pc:spChg chg="mod">
            <ac:chgData name="Niamh Courtaux" userId="9d3a79ee-1f51-4c13-9d61-ec395b754f23" providerId="ADAL" clId="{A9E768B7-D5E8-40DF-A4AE-45EA8956D8B7}" dt="2026-02-05T11:44:39.837" v="3467" actId="1037"/>
            <ac:spMkLst>
              <pc:docMk/>
              <pc:sldMasterMk cId="180102155" sldId="2147483686"/>
              <pc:sldLayoutMk cId="1569628145" sldId="2147483725"/>
              <ac:spMk id="37" creationId="{B9AEED68-389A-38B5-A944-4EA5BB6E97AB}"/>
            </ac:spMkLst>
          </pc:spChg>
          <pc:spChg chg="mod">
            <ac:chgData name="Niamh Courtaux" userId="9d3a79ee-1f51-4c13-9d61-ec395b754f23" providerId="ADAL" clId="{A9E768B7-D5E8-40DF-A4AE-45EA8956D8B7}" dt="2026-02-05T11:44:39.837" v="3467" actId="1037"/>
            <ac:spMkLst>
              <pc:docMk/>
              <pc:sldMasterMk cId="180102155" sldId="2147483686"/>
              <pc:sldLayoutMk cId="1569628145" sldId="2147483725"/>
              <ac:spMk id="38" creationId="{F410BC42-326E-75D4-347D-B04E250E8A43}"/>
            </ac:spMkLst>
          </pc:spChg>
          <pc:picChg chg="add mod ord">
            <ac:chgData name="Niamh Courtaux" userId="9d3a79ee-1f51-4c13-9d61-ec395b754f23" providerId="ADAL" clId="{A9E768B7-D5E8-40DF-A4AE-45EA8956D8B7}" dt="2026-02-05T11:44:30.346" v="3460" actId="1076"/>
            <ac:picMkLst>
              <pc:docMk/>
              <pc:sldMasterMk cId="180102155" sldId="2147483686"/>
              <pc:sldLayoutMk cId="1569628145" sldId="2147483725"/>
              <ac:picMk id="6" creationId="{49092A05-E975-7726-4536-F85EFF52A0F1}"/>
            </ac:picMkLst>
          </pc:picChg>
          <pc:cxnChg chg="mod">
            <ac:chgData name="Niamh Courtaux" userId="9d3a79ee-1f51-4c13-9d61-ec395b754f23" providerId="ADAL" clId="{A9E768B7-D5E8-40DF-A4AE-45EA8956D8B7}" dt="2026-02-05T11:44:39.837" v="3467" actId="1037"/>
            <ac:cxnSpMkLst>
              <pc:docMk/>
              <pc:sldMasterMk cId="180102155" sldId="2147483686"/>
              <pc:sldLayoutMk cId="1569628145" sldId="2147483725"/>
              <ac:cxnSpMk id="39" creationId="{B87E9C63-5C50-5E79-0874-63E225B76BAF}"/>
            </ac:cxnSpMkLst>
          </pc:cxnChg>
        </pc:sldLayoutChg>
        <pc:sldLayoutChg chg="addSp delSp modSp add mod modTransition">
          <pc:chgData name="Niamh Courtaux" userId="9d3a79ee-1f51-4c13-9d61-ec395b754f23" providerId="ADAL" clId="{A9E768B7-D5E8-40DF-A4AE-45EA8956D8B7}" dt="2026-02-04T13:21:43.045" v="3394"/>
          <pc:sldLayoutMkLst>
            <pc:docMk/>
            <pc:sldMasterMk cId="180102155" sldId="2147483686"/>
            <pc:sldLayoutMk cId="562220737" sldId="2147483726"/>
          </pc:sldLayoutMkLst>
          <pc:spChg chg="add mod">
            <ac:chgData name="Niamh Courtaux" userId="9d3a79ee-1f51-4c13-9d61-ec395b754f23" providerId="ADAL" clId="{A9E768B7-D5E8-40DF-A4AE-45EA8956D8B7}" dt="2026-02-04T13:21:43.045" v="3394"/>
            <ac:spMkLst>
              <pc:docMk/>
              <pc:sldMasterMk cId="180102155" sldId="2147483686"/>
              <pc:sldLayoutMk cId="562220737" sldId="2147483726"/>
              <ac:spMk id="2" creationId="{D7E7F462-4DE1-CC09-ADDF-8D71E125B219}"/>
            </ac:spMkLst>
          </pc:spChg>
          <pc:spChg chg="del">
            <ac:chgData name="Niamh Courtaux" userId="9d3a79ee-1f51-4c13-9d61-ec395b754f23" providerId="ADAL" clId="{A9E768B7-D5E8-40DF-A4AE-45EA8956D8B7}" dt="2026-02-04T12:46:52.201" v="3199" actId="478"/>
            <ac:spMkLst>
              <pc:docMk/>
              <pc:sldMasterMk cId="180102155" sldId="2147483686"/>
              <pc:sldLayoutMk cId="562220737" sldId="2147483726"/>
              <ac:spMk id="2" creationId="{FE4EF2AC-2D57-715C-7032-465D1AD0D6D2}"/>
            </ac:spMkLst>
          </pc:spChg>
          <pc:spChg chg="del">
            <ac:chgData name="Niamh Courtaux" userId="9d3a79ee-1f51-4c13-9d61-ec395b754f23" providerId="ADAL" clId="{A9E768B7-D5E8-40DF-A4AE-45EA8956D8B7}" dt="2026-02-04T12:46:45.529" v="3196" actId="478"/>
            <ac:spMkLst>
              <pc:docMk/>
              <pc:sldMasterMk cId="180102155" sldId="2147483686"/>
              <pc:sldLayoutMk cId="562220737" sldId="2147483726"/>
              <ac:spMk id="3" creationId="{64994A5B-51FF-59EB-41EE-3BA2AFCFEFD4}"/>
            </ac:spMkLst>
          </pc:spChg>
          <pc:spChg chg="del">
            <ac:chgData name="Niamh Courtaux" userId="9d3a79ee-1f51-4c13-9d61-ec395b754f23" providerId="ADAL" clId="{A9E768B7-D5E8-40DF-A4AE-45EA8956D8B7}" dt="2026-02-04T12:46:58.168" v="3202" actId="478"/>
            <ac:spMkLst>
              <pc:docMk/>
              <pc:sldMasterMk cId="180102155" sldId="2147483686"/>
              <pc:sldLayoutMk cId="562220737" sldId="2147483726"/>
              <ac:spMk id="4" creationId="{C4F3D9B3-5626-E68F-12EE-7DCA75782105}"/>
            </ac:spMkLst>
          </pc:spChg>
          <pc:spChg chg="del">
            <ac:chgData name="Niamh Courtaux" userId="9d3a79ee-1f51-4c13-9d61-ec395b754f23" providerId="ADAL" clId="{A9E768B7-D5E8-40DF-A4AE-45EA8956D8B7}" dt="2026-02-04T12:47:03.739" v="3205" actId="478"/>
            <ac:spMkLst>
              <pc:docMk/>
              <pc:sldMasterMk cId="180102155" sldId="2147483686"/>
              <pc:sldLayoutMk cId="562220737" sldId="2147483726"/>
              <ac:spMk id="5" creationId="{C4386BAB-1F36-C0CA-1B94-B8167F593F15}"/>
            </ac:spMkLst>
          </pc:spChg>
          <pc:spChg chg="add mod">
            <ac:chgData name="Niamh Courtaux" userId="9d3a79ee-1f51-4c13-9d61-ec395b754f23" providerId="ADAL" clId="{A9E768B7-D5E8-40DF-A4AE-45EA8956D8B7}" dt="2026-02-04T12:46:49.209" v="3198" actId="14100"/>
            <ac:spMkLst>
              <pc:docMk/>
              <pc:sldMasterMk cId="180102155" sldId="2147483686"/>
              <pc:sldLayoutMk cId="562220737" sldId="2147483726"/>
              <ac:spMk id="9" creationId="{4516CCBB-3DF7-2375-BFE6-FEDD9C765F6F}"/>
            </ac:spMkLst>
          </pc:spChg>
          <pc:spChg chg="del">
            <ac:chgData name="Niamh Courtaux" userId="9d3a79ee-1f51-4c13-9d61-ec395b754f23" providerId="ADAL" clId="{A9E768B7-D5E8-40DF-A4AE-45EA8956D8B7}" dt="2026-02-04T12:46:58.168" v="3202" actId="478"/>
            <ac:spMkLst>
              <pc:docMk/>
              <pc:sldMasterMk cId="180102155" sldId="2147483686"/>
              <pc:sldLayoutMk cId="562220737" sldId="2147483726"/>
              <ac:spMk id="10" creationId="{88F18D20-845F-1F9D-C710-5C0AFD17C5FD}"/>
            </ac:spMkLst>
          </pc:spChg>
          <pc:spChg chg="del">
            <ac:chgData name="Niamh Courtaux" userId="9d3a79ee-1f51-4c13-9d61-ec395b754f23" providerId="ADAL" clId="{A9E768B7-D5E8-40DF-A4AE-45EA8956D8B7}" dt="2026-02-04T12:47:03.739" v="3205" actId="478"/>
            <ac:spMkLst>
              <pc:docMk/>
              <pc:sldMasterMk cId="180102155" sldId="2147483686"/>
              <pc:sldLayoutMk cId="562220737" sldId="2147483726"/>
              <ac:spMk id="12" creationId="{6ECA915D-116F-2A7C-28E5-DCF917EEC91B}"/>
            </ac:spMkLst>
          </pc:spChg>
          <pc:spChg chg="add mod">
            <ac:chgData name="Niamh Courtaux" userId="9d3a79ee-1f51-4c13-9d61-ec395b754f23" providerId="ADAL" clId="{A9E768B7-D5E8-40DF-A4AE-45EA8956D8B7}" dt="2026-02-04T12:46:56.394" v="3201" actId="1076"/>
            <ac:spMkLst>
              <pc:docMk/>
              <pc:sldMasterMk cId="180102155" sldId="2147483686"/>
              <pc:sldLayoutMk cId="562220737" sldId="2147483726"/>
              <ac:spMk id="13" creationId="{E18862A0-CE34-7F5F-B0AA-B9924271A205}"/>
            </ac:spMkLst>
          </pc:spChg>
          <pc:spChg chg="del">
            <ac:chgData name="Niamh Courtaux" userId="9d3a79ee-1f51-4c13-9d61-ec395b754f23" providerId="ADAL" clId="{A9E768B7-D5E8-40DF-A4AE-45EA8956D8B7}" dt="2026-02-04T13:21:42.783" v="3393" actId="478"/>
            <ac:spMkLst>
              <pc:docMk/>
              <pc:sldMasterMk cId="180102155" sldId="2147483686"/>
              <pc:sldLayoutMk cId="562220737" sldId="2147483726"/>
              <ac:spMk id="14" creationId="{7E7DB6EA-42B4-116E-1A63-28AB63A9BF99}"/>
            </ac:spMkLst>
          </pc:spChg>
          <pc:spChg chg="add mod">
            <ac:chgData name="Niamh Courtaux" userId="9d3a79ee-1f51-4c13-9d61-ec395b754f23" providerId="ADAL" clId="{A9E768B7-D5E8-40DF-A4AE-45EA8956D8B7}" dt="2026-02-04T12:47:01.931" v="3204" actId="1076"/>
            <ac:spMkLst>
              <pc:docMk/>
              <pc:sldMasterMk cId="180102155" sldId="2147483686"/>
              <pc:sldLayoutMk cId="562220737" sldId="2147483726"/>
              <ac:spMk id="15" creationId="{60FE52A9-ACB2-25DE-5BFB-C2F8B281B0DB}"/>
            </ac:spMkLst>
          </pc:spChg>
          <pc:spChg chg="del">
            <ac:chgData name="Niamh Courtaux" userId="9d3a79ee-1f51-4c13-9d61-ec395b754f23" providerId="ADAL" clId="{A9E768B7-D5E8-40DF-A4AE-45EA8956D8B7}" dt="2026-02-04T12:46:45.529" v="3196" actId="478"/>
            <ac:spMkLst>
              <pc:docMk/>
              <pc:sldMasterMk cId="180102155" sldId="2147483686"/>
              <pc:sldLayoutMk cId="562220737" sldId="2147483726"/>
              <ac:spMk id="16" creationId="{CCCA2144-F1EC-5FE2-33C3-B9B6F3924E73}"/>
            </ac:spMkLst>
          </pc:spChg>
          <pc:spChg chg="add mod">
            <ac:chgData name="Niamh Courtaux" userId="9d3a79ee-1f51-4c13-9d61-ec395b754f23" providerId="ADAL" clId="{A9E768B7-D5E8-40DF-A4AE-45EA8956D8B7}" dt="2026-02-04T12:47:07.426" v="3207" actId="1076"/>
            <ac:spMkLst>
              <pc:docMk/>
              <pc:sldMasterMk cId="180102155" sldId="2147483686"/>
              <pc:sldLayoutMk cId="562220737" sldId="2147483726"/>
              <ac:spMk id="17" creationId="{1D234371-0A8B-F76C-49BE-664C7E044E81}"/>
            </ac:spMkLst>
          </pc:spChg>
          <pc:spChg chg="del">
            <ac:chgData name="Niamh Courtaux" userId="9d3a79ee-1f51-4c13-9d61-ec395b754f23" providerId="ADAL" clId="{A9E768B7-D5E8-40DF-A4AE-45EA8956D8B7}" dt="2026-02-04T12:46:52.201" v="3199" actId="478"/>
            <ac:spMkLst>
              <pc:docMk/>
              <pc:sldMasterMk cId="180102155" sldId="2147483686"/>
              <pc:sldLayoutMk cId="562220737" sldId="2147483726"/>
              <ac:spMk id="23" creationId="{59A27EB2-A064-162A-7B8A-9A4E8C70EADC}"/>
            </ac:spMkLst>
          </pc:spChg>
          <pc:picChg chg="add mod ord">
            <ac:chgData name="Niamh Courtaux" userId="9d3a79ee-1f51-4c13-9d61-ec395b754f23" providerId="ADAL" clId="{A9E768B7-D5E8-40DF-A4AE-45EA8956D8B7}" dt="2026-02-03T15:04:32.778" v="2943" actId="167"/>
            <ac:picMkLst>
              <pc:docMk/>
              <pc:sldMasterMk cId="180102155" sldId="2147483686"/>
              <pc:sldLayoutMk cId="562220737" sldId="2147483726"/>
              <ac:picMk id="11" creationId="{B34639FD-0954-129A-B258-3F1208A36BED}"/>
            </ac:picMkLst>
          </pc:picChg>
        </pc:sldLayoutChg>
        <pc:sldLayoutChg chg="addSp delSp modSp add mod modTransition">
          <pc:chgData name="Niamh Courtaux" userId="9d3a79ee-1f51-4c13-9d61-ec395b754f23" providerId="ADAL" clId="{A9E768B7-D5E8-40DF-A4AE-45EA8956D8B7}" dt="2026-02-04T13:21:40.364" v="3392"/>
          <pc:sldLayoutMkLst>
            <pc:docMk/>
            <pc:sldMasterMk cId="180102155" sldId="2147483686"/>
            <pc:sldLayoutMk cId="3604514774" sldId="2147483727"/>
          </pc:sldLayoutMkLst>
          <pc:spChg chg="add mod">
            <ac:chgData name="Niamh Courtaux" userId="9d3a79ee-1f51-4c13-9d61-ec395b754f23" providerId="ADAL" clId="{A9E768B7-D5E8-40DF-A4AE-45EA8956D8B7}" dt="2026-02-04T13:21:40.364" v="3392"/>
            <ac:spMkLst>
              <pc:docMk/>
              <pc:sldMasterMk cId="180102155" sldId="2147483686"/>
              <pc:sldLayoutMk cId="3604514774" sldId="2147483727"/>
              <ac:spMk id="2" creationId="{9131A247-4785-2AF6-C4F1-7A5BC03AF746}"/>
            </ac:spMkLst>
          </pc:spChg>
          <pc:spChg chg="add del mod">
            <ac:chgData name="Niamh Courtaux" userId="9d3a79ee-1f51-4c13-9d61-ec395b754f23" providerId="ADAL" clId="{A9E768B7-D5E8-40DF-A4AE-45EA8956D8B7}" dt="2026-02-04T12:46:26.392" v="3191" actId="478"/>
            <ac:spMkLst>
              <pc:docMk/>
              <pc:sldMasterMk cId="180102155" sldId="2147483686"/>
              <pc:sldLayoutMk cId="3604514774" sldId="2147483727"/>
              <ac:spMk id="2" creationId="{9701F429-04B8-E8AD-734A-429985D36ED8}"/>
            </ac:spMkLst>
          </pc:spChg>
          <pc:spChg chg="del mod">
            <ac:chgData name="Niamh Courtaux" userId="9d3a79ee-1f51-4c13-9d61-ec395b754f23" providerId="ADAL" clId="{A9E768B7-D5E8-40DF-A4AE-45EA8956D8B7}" dt="2026-02-04T12:46:13.568" v="3185" actId="478"/>
            <ac:spMkLst>
              <pc:docMk/>
              <pc:sldMasterMk cId="180102155" sldId="2147483686"/>
              <pc:sldLayoutMk cId="3604514774" sldId="2147483727"/>
              <ac:spMk id="3" creationId="{64994A5B-51FF-59EB-41EE-3BA2AFCFEFD4}"/>
            </ac:spMkLst>
          </pc:spChg>
          <pc:spChg chg="del mod">
            <ac:chgData name="Niamh Courtaux" userId="9d3a79ee-1f51-4c13-9d61-ec395b754f23" providerId="ADAL" clId="{A9E768B7-D5E8-40DF-A4AE-45EA8956D8B7}" dt="2026-02-04T12:46:21.952" v="3188" actId="478"/>
            <ac:spMkLst>
              <pc:docMk/>
              <pc:sldMasterMk cId="180102155" sldId="2147483686"/>
              <pc:sldLayoutMk cId="3604514774" sldId="2147483727"/>
              <ac:spMk id="4" creationId="{C4F3D9B3-5626-E68F-12EE-7DCA75782105}"/>
            </ac:spMkLst>
          </pc:spChg>
          <pc:spChg chg="add del mod">
            <ac:chgData name="Niamh Courtaux" userId="9d3a79ee-1f51-4c13-9d61-ec395b754f23" providerId="ADAL" clId="{A9E768B7-D5E8-40DF-A4AE-45EA8956D8B7}" dt="2026-02-04T12:46:26.392" v="3191" actId="478"/>
            <ac:spMkLst>
              <pc:docMk/>
              <pc:sldMasterMk cId="180102155" sldId="2147483686"/>
              <pc:sldLayoutMk cId="3604514774" sldId="2147483727"/>
              <ac:spMk id="5" creationId="{521B2532-8207-9FA8-580F-B818E88BEBAE}"/>
            </ac:spMkLst>
          </pc:spChg>
          <pc:spChg chg="add mod">
            <ac:chgData name="Niamh Courtaux" userId="9d3a79ee-1f51-4c13-9d61-ec395b754f23" providerId="ADAL" clId="{A9E768B7-D5E8-40DF-A4AE-45EA8956D8B7}" dt="2026-02-04T12:46:34.868" v="3194" actId="554"/>
            <ac:spMkLst>
              <pc:docMk/>
              <pc:sldMasterMk cId="180102155" sldId="2147483686"/>
              <pc:sldLayoutMk cId="3604514774" sldId="2147483727"/>
              <ac:spMk id="9" creationId="{08CF8E7C-43CB-42B5-FEB6-CECF4D63D04D}"/>
            </ac:spMkLst>
          </pc:spChg>
          <pc:spChg chg="del mod">
            <ac:chgData name="Niamh Courtaux" userId="9d3a79ee-1f51-4c13-9d61-ec395b754f23" providerId="ADAL" clId="{A9E768B7-D5E8-40DF-A4AE-45EA8956D8B7}" dt="2026-02-04T12:46:21.952" v="3188" actId="478"/>
            <ac:spMkLst>
              <pc:docMk/>
              <pc:sldMasterMk cId="180102155" sldId="2147483686"/>
              <pc:sldLayoutMk cId="3604514774" sldId="2147483727"/>
              <ac:spMk id="10" creationId="{88F18D20-845F-1F9D-C710-5C0AFD17C5FD}"/>
            </ac:spMkLst>
          </pc:spChg>
          <pc:spChg chg="add mod">
            <ac:chgData name="Niamh Courtaux" userId="9d3a79ee-1f51-4c13-9d61-ec395b754f23" providerId="ADAL" clId="{A9E768B7-D5E8-40DF-A4AE-45EA8956D8B7}" dt="2026-02-04T12:46:34.868" v="3194" actId="554"/>
            <ac:spMkLst>
              <pc:docMk/>
              <pc:sldMasterMk cId="180102155" sldId="2147483686"/>
              <pc:sldLayoutMk cId="3604514774" sldId="2147483727"/>
              <ac:spMk id="12" creationId="{1D1A16FD-402A-5D59-D039-14CC7F7BF793}"/>
            </ac:spMkLst>
          </pc:spChg>
          <pc:spChg chg="add mod">
            <ac:chgData name="Niamh Courtaux" userId="9d3a79ee-1f51-4c13-9d61-ec395b754f23" providerId="ADAL" clId="{A9E768B7-D5E8-40DF-A4AE-45EA8956D8B7}" dt="2026-02-04T12:46:39.371" v="3195" actId="1076"/>
            <ac:spMkLst>
              <pc:docMk/>
              <pc:sldMasterMk cId="180102155" sldId="2147483686"/>
              <pc:sldLayoutMk cId="3604514774" sldId="2147483727"/>
              <ac:spMk id="13" creationId="{72DC9D18-2AEF-5C81-2FA9-C7A72554A23E}"/>
            </ac:spMkLst>
          </pc:spChg>
          <pc:spChg chg="del">
            <ac:chgData name="Niamh Courtaux" userId="9d3a79ee-1f51-4c13-9d61-ec395b754f23" providerId="ADAL" clId="{A9E768B7-D5E8-40DF-A4AE-45EA8956D8B7}" dt="2026-02-04T13:21:40.096" v="3391" actId="478"/>
            <ac:spMkLst>
              <pc:docMk/>
              <pc:sldMasterMk cId="180102155" sldId="2147483686"/>
              <pc:sldLayoutMk cId="3604514774" sldId="2147483727"/>
              <ac:spMk id="14" creationId="{7E7DB6EA-42B4-116E-1A63-28AB63A9BF99}"/>
            </ac:spMkLst>
          </pc:spChg>
          <pc:spChg chg="del mod">
            <ac:chgData name="Niamh Courtaux" userId="9d3a79ee-1f51-4c13-9d61-ec395b754f23" providerId="ADAL" clId="{A9E768B7-D5E8-40DF-A4AE-45EA8956D8B7}" dt="2026-02-04T12:46:13.568" v="3185" actId="478"/>
            <ac:spMkLst>
              <pc:docMk/>
              <pc:sldMasterMk cId="180102155" sldId="2147483686"/>
              <pc:sldLayoutMk cId="3604514774" sldId="2147483727"/>
              <ac:spMk id="16" creationId="{CCCA2144-F1EC-5FE2-33C3-B9B6F3924E73}"/>
            </ac:spMkLst>
          </pc:spChg>
          <pc:picChg chg="add mod ord">
            <ac:chgData name="Niamh Courtaux" userId="9d3a79ee-1f51-4c13-9d61-ec395b754f23" providerId="ADAL" clId="{A9E768B7-D5E8-40DF-A4AE-45EA8956D8B7}" dt="2026-02-03T15:04:27.025" v="2940" actId="167"/>
            <ac:picMkLst>
              <pc:docMk/>
              <pc:sldMasterMk cId="180102155" sldId="2147483686"/>
              <pc:sldLayoutMk cId="3604514774" sldId="2147483727"/>
              <ac:picMk id="11" creationId="{68228C90-4813-A4E4-EB2A-6F0F8203142A}"/>
            </ac:picMkLst>
          </pc:picChg>
        </pc:sldLayoutChg>
        <pc:sldLayoutChg chg="addSp delSp modSp add mod ord modTransition">
          <pc:chgData name="Niamh Courtaux" userId="9d3a79ee-1f51-4c13-9d61-ec395b754f23" providerId="ADAL" clId="{A9E768B7-D5E8-40DF-A4AE-45EA8956D8B7}" dt="2026-02-04T13:21:52.402" v="3400" actId="14100"/>
          <pc:sldLayoutMkLst>
            <pc:docMk/>
            <pc:sldMasterMk cId="180102155" sldId="2147483686"/>
            <pc:sldLayoutMk cId="2229118447" sldId="2147483728"/>
          </pc:sldLayoutMkLst>
          <pc:spChg chg="add mod">
            <ac:chgData name="Niamh Courtaux" userId="9d3a79ee-1f51-4c13-9d61-ec395b754f23" providerId="ADAL" clId="{A9E768B7-D5E8-40DF-A4AE-45EA8956D8B7}" dt="2026-02-04T13:21:52.402" v="3400" actId="14100"/>
            <ac:spMkLst>
              <pc:docMk/>
              <pc:sldMasterMk cId="180102155" sldId="2147483686"/>
              <pc:sldLayoutMk cId="2229118447" sldId="2147483728"/>
              <ac:spMk id="2" creationId="{71551121-5BF0-53DA-B389-4907651DFB34}"/>
            </ac:spMkLst>
          </pc:spChg>
          <pc:spChg chg="add del mod">
            <ac:chgData name="Niamh Courtaux" userId="9d3a79ee-1f51-4c13-9d61-ec395b754f23" providerId="ADAL" clId="{A9E768B7-D5E8-40DF-A4AE-45EA8956D8B7}" dt="2026-02-04T12:47:34.224" v="3215" actId="21"/>
            <ac:spMkLst>
              <pc:docMk/>
              <pc:sldMasterMk cId="180102155" sldId="2147483686"/>
              <pc:sldLayoutMk cId="2229118447" sldId="2147483728"/>
              <ac:spMk id="2" creationId="{F1ACCAE2-B5FC-846E-5053-641EDC751E07}"/>
            </ac:spMkLst>
          </pc:spChg>
          <pc:spChg chg="del">
            <ac:chgData name="Niamh Courtaux" userId="9d3a79ee-1f51-4c13-9d61-ec395b754f23" providerId="ADAL" clId="{A9E768B7-D5E8-40DF-A4AE-45EA8956D8B7}" dt="2026-02-04T12:47:28.642" v="3212" actId="478"/>
            <ac:spMkLst>
              <pc:docMk/>
              <pc:sldMasterMk cId="180102155" sldId="2147483686"/>
              <pc:sldLayoutMk cId="2229118447" sldId="2147483728"/>
              <ac:spMk id="3" creationId="{FDFF47FE-A9BD-0993-05A7-D7EB6F58A0BA}"/>
            </ac:spMkLst>
          </pc:spChg>
          <pc:spChg chg="del mod">
            <ac:chgData name="Niamh Courtaux" userId="9d3a79ee-1f51-4c13-9d61-ec395b754f23" providerId="ADAL" clId="{A9E768B7-D5E8-40DF-A4AE-45EA8956D8B7}" dt="2026-02-04T12:47:53.680" v="3223" actId="478"/>
            <ac:spMkLst>
              <pc:docMk/>
              <pc:sldMasterMk cId="180102155" sldId="2147483686"/>
              <pc:sldLayoutMk cId="2229118447" sldId="2147483728"/>
              <ac:spMk id="4" creationId="{98547DB1-DB6B-4AD2-D852-F17429329B94}"/>
            </ac:spMkLst>
          </pc:spChg>
          <pc:spChg chg="del">
            <ac:chgData name="Niamh Courtaux" userId="9d3a79ee-1f51-4c13-9d61-ec395b754f23" providerId="ADAL" clId="{A9E768B7-D5E8-40DF-A4AE-45EA8956D8B7}" dt="2026-02-04T12:47:35.977" v="3216" actId="478"/>
            <ac:spMkLst>
              <pc:docMk/>
              <pc:sldMasterMk cId="180102155" sldId="2147483686"/>
              <pc:sldLayoutMk cId="2229118447" sldId="2147483728"/>
              <ac:spMk id="5" creationId="{076E8902-5C60-0E61-9799-340F256F2FD3}"/>
            </ac:spMkLst>
          </pc:spChg>
          <pc:spChg chg="del">
            <ac:chgData name="Niamh Courtaux" userId="9d3a79ee-1f51-4c13-9d61-ec395b754f23" providerId="ADAL" clId="{A9E768B7-D5E8-40DF-A4AE-45EA8956D8B7}" dt="2026-02-04T13:21:49.928" v="3398" actId="478"/>
            <ac:spMkLst>
              <pc:docMk/>
              <pc:sldMasterMk cId="180102155" sldId="2147483686"/>
              <pc:sldLayoutMk cId="2229118447" sldId="2147483728"/>
              <ac:spMk id="6" creationId="{81FB5E51-5F53-7C2A-9090-764EA4FBD1C1}"/>
            </ac:spMkLst>
          </pc:spChg>
          <pc:spChg chg="add mod">
            <ac:chgData name="Niamh Courtaux" userId="9d3a79ee-1f51-4c13-9d61-ec395b754f23" providerId="ADAL" clId="{A9E768B7-D5E8-40DF-A4AE-45EA8956D8B7}" dt="2026-02-04T12:47:36.208" v="3217"/>
            <ac:spMkLst>
              <pc:docMk/>
              <pc:sldMasterMk cId="180102155" sldId="2147483686"/>
              <pc:sldLayoutMk cId="2229118447" sldId="2147483728"/>
              <ac:spMk id="8" creationId="{F1ACCAE2-B5FC-846E-5053-641EDC751E07}"/>
            </ac:spMkLst>
          </pc:spChg>
          <pc:spChg chg="add del mod">
            <ac:chgData name="Niamh Courtaux" userId="9d3a79ee-1f51-4c13-9d61-ec395b754f23" providerId="ADAL" clId="{A9E768B7-D5E8-40DF-A4AE-45EA8956D8B7}" dt="2026-02-04T12:47:52.814" v="3222" actId="21"/>
            <ac:spMkLst>
              <pc:docMk/>
              <pc:sldMasterMk cId="180102155" sldId="2147483686"/>
              <pc:sldLayoutMk cId="2229118447" sldId="2147483728"/>
              <ac:spMk id="9" creationId="{4459FFD7-5631-9B9D-4A68-CD3930463E95}"/>
            </ac:spMkLst>
          </pc:spChg>
          <pc:spChg chg="del mod">
            <ac:chgData name="Niamh Courtaux" userId="9d3a79ee-1f51-4c13-9d61-ec395b754f23" providerId="ADAL" clId="{A9E768B7-D5E8-40DF-A4AE-45EA8956D8B7}" dt="2026-02-04T12:47:44.098" v="3219" actId="478"/>
            <ac:spMkLst>
              <pc:docMk/>
              <pc:sldMasterMk cId="180102155" sldId="2147483686"/>
              <pc:sldLayoutMk cId="2229118447" sldId="2147483728"/>
              <ac:spMk id="11" creationId="{D6B650A8-C4A4-28AF-40FF-4E52F999843F}"/>
            </ac:spMkLst>
          </pc:spChg>
          <pc:spChg chg="add del mod">
            <ac:chgData name="Niamh Courtaux" userId="9d3a79ee-1f51-4c13-9d61-ec395b754f23" providerId="ADAL" clId="{A9E768B7-D5E8-40DF-A4AE-45EA8956D8B7}" dt="2026-02-04T12:55:43.698" v="3350" actId="478"/>
            <ac:spMkLst>
              <pc:docMk/>
              <pc:sldMasterMk cId="180102155" sldId="2147483686"/>
              <pc:sldLayoutMk cId="2229118447" sldId="2147483728"/>
              <ac:spMk id="12" creationId="{4459FFD7-5631-9B9D-4A68-CD3930463E95}"/>
            </ac:spMkLst>
          </pc:spChg>
          <pc:spChg chg="add mod">
            <ac:chgData name="Niamh Courtaux" userId="9d3a79ee-1f51-4c13-9d61-ec395b754f23" providerId="ADAL" clId="{A9E768B7-D5E8-40DF-A4AE-45EA8956D8B7}" dt="2026-02-04T12:55:43.930" v="3351"/>
            <ac:spMkLst>
              <pc:docMk/>
              <pc:sldMasterMk cId="180102155" sldId="2147483686"/>
              <pc:sldLayoutMk cId="2229118447" sldId="2147483728"/>
              <ac:spMk id="13" creationId="{52449AB6-4855-773E-6553-3C99689645C8}"/>
            </ac:spMkLst>
          </pc:spChg>
        </pc:sldLayoutChg>
      </pc:sldMasterChg>
      <pc:sldMasterChg chg="addSp delSp modSp mod addSldLayout delSldLayout modSldLayout sldLayoutOrd">
        <pc:chgData name="Niamh Courtaux" userId="9d3a79ee-1f51-4c13-9d61-ec395b754f23" providerId="ADAL" clId="{A9E768B7-D5E8-40DF-A4AE-45EA8956D8B7}" dt="2026-02-04T13:24:11.228" v="3451" actId="242"/>
        <pc:sldMasterMkLst>
          <pc:docMk/>
          <pc:sldMasterMk cId="1183394428" sldId="2147483711"/>
        </pc:sldMasterMkLst>
        <pc:spChg chg="add mod">
          <ac:chgData name="Niamh Courtaux" userId="9d3a79ee-1f51-4c13-9d61-ec395b754f23" providerId="ADAL" clId="{A9E768B7-D5E8-40DF-A4AE-45EA8956D8B7}" dt="2026-02-02T16:04:27.853" v="2728"/>
          <ac:spMkLst>
            <pc:docMk/>
            <pc:sldMasterMk cId="1183394428" sldId="2147483711"/>
            <ac:spMk id="2" creationId="{F64C7C0E-4C9B-471F-9522-EEA07424969F}"/>
          </ac:spMkLst>
        </pc:spChg>
        <pc:spChg chg="add mod">
          <ac:chgData name="Niamh Courtaux" userId="9d3a79ee-1f51-4c13-9d61-ec395b754f23" providerId="ADAL" clId="{A9E768B7-D5E8-40DF-A4AE-45EA8956D8B7}" dt="2026-02-02T16:04:27.853" v="2728"/>
          <ac:spMkLst>
            <pc:docMk/>
            <pc:sldMasterMk cId="1183394428" sldId="2147483711"/>
            <ac:spMk id="3" creationId="{E458D70A-2FDD-8DB9-417A-0A25A4615C2B}"/>
          </ac:spMkLst>
        </pc:spChg>
        <pc:spChg chg="add del">
          <ac:chgData name="Niamh Courtaux" userId="9d3a79ee-1f51-4c13-9d61-ec395b754f23" providerId="ADAL" clId="{A9E768B7-D5E8-40DF-A4AE-45EA8956D8B7}" dt="2026-01-20T16:15:32.469" v="376" actId="478"/>
          <ac:spMkLst>
            <pc:docMk/>
            <pc:sldMasterMk cId="1183394428" sldId="2147483711"/>
            <ac:spMk id="4" creationId="{C548CC36-BD19-2FA7-7175-F08363009FD5}"/>
          </ac:spMkLst>
        </pc:spChg>
        <pc:spChg chg="add mod">
          <ac:chgData name="Niamh Courtaux" userId="9d3a79ee-1f51-4c13-9d61-ec395b754f23" providerId="ADAL" clId="{A9E768B7-D5E8-40DF-A4AE-45EA8956D8B7}" dt="2026-02-04T13:23:51.396" v="3449" actId="14100"/>
          <ac:spMkLst>
            <pc:docMk/>
            <pc:sldMasterMk cId="1183394428" sldId="2147483711"/>
            <ac:spMk id="6" creationId="{DCDEC61A-C944-C3A4-039E-586F666F99B3}"/>
          </ac:spMkLst>
        </pc:spChg>
        <pc:spChg chg="add del mod">
          <ac:chgData name="Niamh Courtaux" userId="9d3a79ee-1f51-4c13-9d61-ec395b754f23" providerId="ADAL" clId="{A9E768B7-D5E8-40DF-A4AE-45EA8956D8B7}" dt="2026-02-04T13:23:49.074" v="3447" actId="478"/>
          <ac:spMkLst>
            <pc:docMk/>
            <pc:sldMasterMk cId="1183394428" sldId="2147483711"/>
            <ac:spMk id="9" creationId="{C5C7983F-DF01-22E7-7E2E-F8D338F7D726}"/>
          </ac:spMkLst>
        </pc:spChg>
        <pc:spChg chg="add mod">
          <ac:chgData name="Niamh Courtaux" userId="9d3a79ee-1f51-4c13-9d61-ec395b754f23" providerId="ADAL" clId="{A9E768B7-D5E8-40DF-A4AE-45EA8956D8B7}" dt="2026-02-04T12:51:58.203" v="3307" actId="403"/>
          <ac:spMkLst>
            <pc:docMk/>
            <pc:sldMasterMk cId="1183394428" sldId="2147483711"/>
            <ac:spMk id="10" creationId="{A43968E2-B3A0-58A1-DA5F-C979BC6546D7}"/>
          </ac:spMkLst>
        </pc:spChg>
        <pc:cxnChg chg="add mod">
          <ac:chgData name="Niamh Courtaux" userId="9d3a79ee-1f51-4c13-9d61-ec395b754f23" providerId="ADAL" clId="{A9E768B7-D5E8-40DF-A4AE-45EA8956D8B7}" dt="2026-02-02T16:04:27.853" v="2728"/>
          <ac:cxnSpMkLst>
            <pc:docMk/>
            <pc:sldMasterMk cId="1183394428" sldId="2147483711"/>
            <ac:cxnSpMk id="5" creationId="{218977F5-3A4A-2C4B-EF69-C84FCFCEEC04}"/>
          </ac:cxnSpMkLst>
        </pc:cxnChg>
        <pc:sldLayoutChg chg="addSp delSp modSp mod ord">
          <pc:chgData name="Niamh Courtaux" userId="9d3a79ee-1f51-4c13-9d61-ec395b754f23" providerId="ADAL" clId="{A9E768B7-D5E8-40DF-A4AE-45EA8956D8B7}" dt="2026-02-03T15:06:14.728" v="3040" actId="167"/>
          <pc:sldLayoutMkLst>
            <pc:docMk/>
            <pc:sldMasterMk cId="1183394428" sldId="2147483711"/>
            <pc:sldLayoutMk cId="969873938" sldId="2147483668"/>
          </pc:sldLayoutMkLst>
          <pc:spChg chg="mod">
            <ac:chgData name="Niamh Courtaux" userId="9d3a79ee-1f51-4c13-9d61-ec395b754f23" providerId="ADAL" clId="{A9E768B7-D5E8-40DF-A4AE-45EA8956D8B7}" dt="2026-02-02T15:07:29.461" v="2139" actId="1076"/>
            <ac:spMkLst>
              <pc:docMk/>
              <pc:sldMasterMk cId="1183394428" sldId="2147483711"/>
              <pc:sldLayoutMk cId="969873938" sldId="2147483668"/>
              <ac:spMk id="2" creationId="{5780F092-702B-39E8-C646-EF6EBE931185}"/>
            </ac:spMkLst>
          </pc:spChg>
          <pc:spChg chg="mod">
            <ac:chgData name="Niamh Courtaux" userId="9d3a79ee-1f51-4c13-9d61-ec395b754f23" providerId="ADAL" clId="{A9E768B7-D5E8-40DF-A4AE-45EA8956D8B7}" dt="2026-02-02T15:09:24.952" v="2192" actId="947"/>
            <ac:spMkLst>
              <pc:docMk/>
              <pc:sldMasterMk cId="1183394428" sldId="2147483711"/>
              <pc:sldLayoutMk cId="969873938" sldId="2147483668"/>
              <ac:spMk id="7" creationId="{D5FEE1A1-45BF-F87E-5A3D-C381C3142213}"/>
            </ac:spMkLst>
          </pc:spChg>
          <pc:picChg chg="add mod ord">
            <ac:chgData name="Niamh Courtaux" userId="9d3a79ee-1f51-4c13-9d61-ec395b754f23" providerId="ADAL" clId="{A9E768B7-D5E8-40DF-A4AE-45EA8956D8B7}" dt="2026-02-03T15:06:14.728" v="3040" actId="167"/>
            <ac:picMkLst>
              <pc:docMk/>
              <pc:sldMasterMk cId="1183394428" sldId="2147483711"/>
              <pc:sldLayoutMk cId="969873938" sldId="2147483668"/>
              <ac:picMk id="3" creationId="{B1327F39-FD3E-F390-1D97-EA34FE261212}"/>
            </ac:picMkLst>
          </pc:picChg>
          <pc:picChg chg="add del mod">
            <ac:chgData name="Niamh Courtaux" userId="9d3a79ee-1f51-4c13-9d61-ec395b754f23" providerId="ADAL" clId="{A9E768B7-D5E8-40DF-A4AE-45EA8956D8B7}" dt="2026-02-02T15:08:39.219" v="2151" actId="1076"/>
            <ac:picMkLst>
              <pc:docMk/>
              <pc:sldMasterMk cId="1183394428" sldId="2147483711"/>
              <pc:sldLayoutMk cId="969873938" sldId="2147483668"/>
              <ac:picMk id="9" creationId="{47A14B32-80D2-9533-FC63-58C9160A2D5B}"/>
            </ac:picMkLst>
          </pc:picChg>
        </pc:sldLayoutChg>
        <pc:sldLayoutChg chg="addSp delSp modSp mod setBg">
          <pc:chgData name="Niamh Courtaux" userId="9d3a79ee-1f51-4c13-9d61-ec395b754f23" providerId="ADAL" clId="{A9E768B7-D5E8-40DF-A4AE-45EA8956D8B7}" dt="2026-02-04T13:23:56.702" v="3450" actId="242"/>
          <pc:sldLayoutMkLst>
            <pc:docMk/>
            <pc:sldMasterMk cId="1183394428" sldId="2147483711"/>
            <pc:sldLayoutMk cId="4214279964" sldId="2147483712"/>
          </pc:sldLayoutMkLst>
          <pc:spChg chg="mod">
            <ac:chgData name="Niamh Courtaux" userId="9d3a79ee-1f51-4c13-9d61-ec395b754f23" providerId="ADAL" clId="{A9E768B7-D5E8-40DF-A4AE-45EA8956D8B7}" dt="2026-02-02T15:03:12.228" v="2068" actId="1076"/>
            <ac:spMkLst>
              <pc:docMk/>
              <pc:sldMasterMk cId="1183394428" sldId="2147483711"/>
              <pc:sldLayoutMk cId="4214279964" sldId="2147483712"/>
              <ac:spMk id="3" creationId="{329DA618-549A-A4EC-448E-C9B8F7850E52}"/>
            </ac:spMkLst>
          </pc:spChg>
          <pc:spChg chg="add mod">
            <ac:chgData name="Niamh Courtaux" userId="9d3a79ee-1f51-4c13-9d61-ec395b754f23" providerId="ADAL" clId="{A9E768B7-D5E8-40DF-A4AE-45EA8956D8B7}" dt="2026-02-04T13:23:56.702" v="3450" actId="242"/>
            <ac:spMkLst>
              <pc:docMk/>
              <pc:sldMasterMk cId="1183394428" sldId="2147483711"/>
              <pc:sldLayoutMk cId="4214279964" sldId="2147483712"/>
              <ac:spMk id="7" creationId="{D61B4CD3-2DDC-DF36-AAAA-713C752EB5A7}"/>
            </ac:spMkLst>
          </pc:spChg>
          <pc:spChg chg="add mod">
            <ac:chgData name="Niamh Courtaux" userId="9d3a79ee-1f51-4c13-9d61-ec395b754f23" providerId="ADAL" clId="{A9E768B7-D5E8-40DF-A4AE-45EA8956D8B7}" dt="2026-02-02T14:59:45.765" v="2041" actId="1037"/>
            <ac:spMkLst>
              <pc:docMk/>
              <pc:sldMasterMk cId="1183394428" sldId="2147483711"/>
              <pc:sldLayoutMk cId="4214279964" sldId="2147483712"/>
              <ac:spMk id="8" creationId="{3AAAD9EF-1D5F-FD76-1BBA-177AE8F564AC}"/>
            </ac:spMkLst>
          </pc:spChg>
          <pc:spChg chg="mod">
            <ac:chgData name="Niamh Courtaux" userId="9d3a79ee-1f51-4c13-9d61-ec395b754f23" providerId="ADAL" clId="{A9E768B7-D5E8-40DF-A4AE-45EA8956D8B7}" dt="2026-02-02T15:03:12.228" v="2068" actId="1076"/>
            <ac:spMkLst>
              <pc:docMk/>
              <pc:sldMasterMk cId="1183394428" sldId="2147483711"/>
              <pc:sldLayoutMk cId="4214279964" sldId="2147483712"/>
              <ac:spMk id="17" creationId="{9F29844C-4962-D32E-63B2-B58144DD794F}"/>
            </ac:spMkLst>
          </pc:spChg>
          <pc:spChg chg="mod">
            <ac:chgData name="Niamh Courtaux" userId="9d3a79ee-1f51-4c13-9d61-ec395b754f23" providerId="ADAL" clId="{A9E768B7-D5E8-40DF-A4AE-45EA8956D8B7}" dt="2026-02-02T15:03:12.228" v="2068" actId="1076"/>
            <ac:spMkLst>
              <pc:docMk/>
              <pc:sldMasterMk cId="1183394428" sldId="2147483711"/>
              <pc:sldLayoutMk cId="4214279964" sldId="2147483712"/>
              <ac:spMk id="18" creationId="{3BFF377B-B0DE-2C5A-D21E-3F069A65A543}"/>
            </ac:spMkLst>
          </pc:spChg>
          <pc:spChg chg="mod">
            <ac:chgData name="Niamh Courtaux" userId="9d3a79ee-1f51-4c13-9d61-ec395b754f23" providerId="ADAL" clId="{A9E768B7-D5E8-40DF-A4AE-45EA8956D8B7}" dt="2026-02-02T15:03:12.228" v="2068" actId="1076"/>
            <ac:spMkLst>
              <pc:docMk/>
              <pc:sldMasterMk cId="1183394428" sldId="2147483711"/>
              <pc:sldLayoutMk cId="4214279964" sldId="2147483712"/>
              <ac:spMk id="19" creationId="{CA10DFC4-3D23-A81A-A13F-7725B8C2CF75}"/>
            </ac:spMkLst>
          </pc:spChg>
          <pc:picChg chg="add mod ord">
            <ac:chgData name="Niamh Courtaux" userId="9d3a79ee-1f51-4c13-9d61-ec395b754f23" providerId="ADAL" clId="{A9E768B7-D5E8-40DF-A4AE-45EA8956D8B7}" dt="2026-02-03T15:05:39.076" v="2968" actId="167"/>
            <ac:picMkLst>
              <pc:docMk/>
              <pc:sldMasterMk cId="1183394428" sldId="2147483711"/>
              <pc:sldLayoutMk cId="4214279964" sldId="2147483712"/>
              <ac:picMk id="4" creationId="{A7C742E9-9799-60EA-AE22-F3A2B18DDD2B}"/>
            </ac:picMkLst>
          </pc:picChg>
        </pc:sldLayoutChg>
        <pc:sldLayoutChg chg="addSp delSp modSp add mod replId modTransition">
          <pc:chgData name="Niamh Courtaux" userId="9d3a79ee-1f51-4c13-9d61-ec395b754f23" providerId="ADAL" clId="{A9E768B7-D5E8-40DF-A4AE-45EA8956D8B7}" dt="2026-02-04T13:24:11.228" v="3451" actId="242"/>
          <pc:sldLayoutMkLst>
            <pc:docMk/>
            <pc:sldMasterMk cId="1183394428" sldId="2147483711"/>
            <pc:sldLayoutMk cId="1555217136" sldId="2147483723"/>
          </pc:sldLayoutMkLst>
          <pc:spChg chg="add mod">
            <ac:chgData name="Niamh Courtaux" userId="9d3a79ee-1f51-4c13-9d61-ec395b754f23" providerId="ADAL" clId="{A9E768B7-D5E8-40DF-A4AE-45EA8956D8B7}" dt="2026-02-02T15:07:51.441" v="2144" actId="1076"/>
            <ac:spMkLst>
              <pc:docMk/>
              <pc:sldMasterMk cId="1183394428" sldId="2147483711"/>
              <pc:sldLayoutMk cId="1555217136" sldId="2147483723"/>
              <ac:spMk id="2" creationId="{14C5D432-05E0-488F-A0BA-6486748717A8}"/>
            </ac:spMkLst>
          </pc:spChg>
          <pc:spChg chg="add mod">
            <ac:chgData name="Niamh Courtaux" userId="9d3a79ee-1f51-4c13-9d61-ec395b754f23" providerId="ADAL" clId="{A9E768B7-D5E8-40DF-A4AE-45EA8956D8B7}" dt="2026-02-02T15:07:51.441" v="2144" actId="1076"/>
            <ac:spMkLst>
              <pc:docMk/>
              <pc:sldMasterMk cId="1183394428" sldId="2147483711"/>
              <pc:sldLayoutMk cId="1555217136" sldId="2147483723"/>
              <ac:spMk id="4" creationId="{EEAC5008-905E-1049-D3FB-6042CAF7F8AD}"/>
            </ac:spMkLst>
          </pc:spChg>
          <pc:spChg chg="add mod">
            <ac:chgData name="Niamh Courtaux" userId="9d3a79ee-1f51-4c13-9d61-ec395b754f23" providerId="ADAL" clId="{A9E768B7-D5E8-40DF-A4AE-45EA8956D8B7}" dt="2026-02-02T15:07:51.441" v="2144" actId="1076"/>
            <ac:spMkLst>
              <pc:docMk/>
              <pc:sldMasterMk cId="1183394428" sldId="2147483711"/>
              <pc:sldLayoutMk cId="1555217136" sldId="2147483723"/>
              <ac:spMk id="5" creationId="{35EC59D0-AC82-C400-2AE3-D1F3687D00B7}"/>
            </ac:spMkLst>
          </pc:spChg>
          <pc:spChg chg="add mod">
            <ac:chgData name="Niamh Courtaux" userId="9d3a79ee-1f51-4c13-9d61-ec395b754f23" providerId="ADAL" clId="{A9E768B7-D5E8-40DF-A4AE-45EA8956D8B7}" dt="2026-02-02T15:07:51.441" v="2144" actId="1076"/>
            <ac:spMkLst>
              <pc:docMk/>
              <pc:sldMasterMk cId="1183394428" sldId="2147483711"/>
              <pc:sldLayoutMk cId="1555217136" sldId="2147483723"/>
              <ac:spMk id="6" creationId="{C960F483-3BC3-F442-16B2-639FEFBD9468}"/>
            </ac:spMkLst>
          </pc:spChg>
          <pc:spChg chg="mod">
            <ac:chgData name="Niamh Courtaux" userId="9d3a79ee-1f51-4c13-9d61-ec395b754f23" providerId="ADAL" clId="{A9E768B7-D5E8-40DF-A4AE-45EA8956D8B7}" dt="2026-02-04T13:24:11.228" v="3451" actId="242"/>
            <ac:spMkLst>
              <pc:docMk/>
              <pc:sldMasterMk cId="1183394428" sldId="2147483711"/>
              <pc:sldLayoutMk cId="1555217136" sldId="2147483723"/>
              <ac:spMk id="7" creationId="{D61B4CD3-2DDC-DF36-AAAA-713C752EB5A7}"/>
            </ac:spMkLst>
          </pc:spChg>
          <pc:spChg chg="add mod">
            <ac:chgData name="Niamh Courtaux" userId="9d3a79ee-1f51-4c13-9d61-ec395b754f23" providerId="ADAL" clId="{A9E768B7-D5E8-40DF-A4AE-45EA8956D8B7}" dt="2026-02-02T15:07:51.441" v="2144" actId="1076"/>
            <ac:spMkLst>
              <pc:docMk/>
              <pc:sldMasterMk cId="1183394428" sldId="2147483711"/>
              <pc:sldLayoutMk cId="1555217136" sldId="2147483723"/>
              <ac:spMk id="9" creationId="{7F0BF132-6664-C5DB-0C7F-E016602991D2}"/>
            </ac:spMkLst>
          </pc:spChg>
          <pc:picChg chg="add mod ord">
            <ac:chgData name="Niamh Courtaux" userId="9d3a79ee-1f51-4c13-9d61-ec395b754f23" providerId="ADAL" clId="{A9E768B7-D5E8-40DF-A4AE-45EA8956D8B7}" dt="2026-02-03T15:06:02.427" v="3036" actId="167"/>
            <ac:picMkLst>
              <pc:docMk/>
              <pc:sldMasterMk cId="1183394428" sldId="2147483711"/>
              <pc:sldLayoutMk cId="1555217136" sldId="2147483723"/>
              <ac:picMk id="10" creationId="{2A1FC942-D8B0-DB45-103C-4B7E089FD20C}"/>
            </ac:picMkLst>
          </pc:picChg>
        </pc:sldLayoutChg>
      </pc:sldMasterChg>
      <pc:sldMasterChg chg="addSp delSp modSp add mod addSldLayout modSldLayout sldLayoutOrd">
        <pc:chgData name="Niamh Courtaux" userId="9d3a79ee-1f51-4c13-9d61-ec395b754f23" providerId="ADAL" clId="{A9E768B7-D5E8-40DF-A4AE-45EA8956D8B7}" dt="2026-02-05T11:44:52.500" v="3473"/>
        <pc:sldMasterMkLst>
          <pc:docMk/>
          <pc:sldMasterMk cId="3433472810" sldId="2147483734"/>
        </pc:sldMasterMkLst>
        <pc:spChg chg="add mod">
          <ac:chgData name="Niamh Courtaux" userId="9d3a79ee-1f51-4c13-9d61-ec395b754f23" providerId="ADAL" clId="{A9E768B7-D5E8-40DF-A4AE-45EA8956D8B7}" dt="2026-02-04T12:52:45.928" v="3329" actId="403"/>
          <ac:spMkLst>
            <pc:docMk/>
            <pc:sldMasterMk cId="3433472810" sldId="2147483734"/>
            <ac:spMk id="2" creationId="{11F23A00-23C2-5404-C6AD-1BBB8AB5F455}"/>
          </ac:spMkLst>
        </pc:spChg>
        <pc:spChg chg="add mod">
          <ac:chgData name="Niamh Courtaux" userId="9d3a79ee-1f51-4c13-9d61-ec395b754f23" providerId="ADAL" clId="{A9E768B7-D5E8-40DF-A4AE-45EA8956D8B7}" dt="2026-02-04T13:22:38.127" v="3424"/>
          <ac:spMkLst>
            <pc:docMk/>
            <pc:sldMasterMk cId="3433472810" sldId="2147483734"/>
            <ac:spMk id="3" creationId="{08ABEDB4-E99C-4C23-A868-7839F187469F}"/>
          </ac:spMkLst>
        </pc:spChg>
        <pc:spChg chg="del">
          <ac:chgData name="Niamh Courtaux" userId="9d3a79ee-1f51-4c13-9d61-ec395b754f23" providerId="ADAL" clId="{A9E768B7-D5E8-40DF-A4AE-45EA8956D8B7}" dt="2026-02-04T13:22:37.890" v="3423" actId="478"/>
          <ac:spMkLst>
            <pc:docMk/>
            <pc:sldMasterMk cId="3433472810" sldId="2147483734"/>
            <ac:spMk id="8" creationId="{CD625814-348A-E187-D07A-4F5AD6784F1A}"/>
          </ac:spMkLst>
        </pc:spChg>
        <pc:sldLayoutChg chg="addSp delSp modSp mod ord">
          <pc:chgData name="Niamh Courtaux" userId="9d3a79ee-1f51-4c13-9d61-ec395b754f23" providerId="ADAL" clId="{A9E768B7-D5E8-40DF-A4AE-45EA8956D8B7}" dt="2026-02-04T13:22:42.826" v="3427" actId="14100"/>
          <pc:sldLayoutMkLst>
            <pc:docMk/>
            <pc:sldMasterMk cId="3433472810" sldId="2147483734"/>
            <pc:sldLayoutMk cId="998729361" sldId="2147483657"/>
          </pc:sldLayoutMkLst>
          <pc:spChg chg="add mod">
            <ac:chgData name="Niamh Courtaux" userId="9d3a79ee-1f51-4c13-9d61-ec395b754f23" providerId="ADAL" clId="{A9E768B7-D5E8-40DF-A4AE-45EA8956D8B7}" dt="2026-02-04T12:49:30.737" v="3245"/>
            <ac:spMkLst>
              <pc:docMk/>
              <pc:sldMasterMk cId="3433472810" sldId="2147483734"/>
              <pc:sldLayoutMk cId="998729361" sldId="2147483657"/>
              <ac:spMk id="2" creationId="{B5BD0D46-CE2E-CC1F-8208-AD3952D694DA}"/>
            </ac:spMkLst>
          </pc:spChg>
          <pc:spChg chg="mod">
            <ac:chgData name="Niamh Courtaux" userId="9d3a79ee-1f51-4c13-9d61-ec395b754f23" providerId="ADAL" clId="{A9E768B7-D5E8-40DF-A4AE-45EA8956D8B7}" dt="2026-02-03T15:40:44.697" v="3052" actId="20578"/>
            <ac:spMkLst>
              <pc:docMk/>
              <pc:sldMasterMk cId="3433472810" sldId="2147483734"/>
              <pc:sldLayoutMk cId="998729361" sldId="2147483657"/>
              <ac:spMk id="3" creationId="{4313357C-8ED6-4F4C-E7BE-2A1832DD1821}"/>
            </ac:spMkLst>
          </pc:spChg>
          <pc:spChg chg="add mod">
            <ac:chgData name="Niamh Courtaux" userId="9d3a79ee-1f51-4c13-9d61-ec395b754f23" providerId="ADAL" clId="{A9E768B7-D5E8-40DF-A4AE-45EA8956D8B7}" dt="2026-02-04T13:22:42.826" v="3427" actId="14100"/>
            <ac:spMkLst>
              <pc:docMk/>
              <pc:sldMasterMk cId="3433472810" sldId="2147483734"/>
              <pc:sldLayoutMk cId="998729361" sldId="2147483657"/>
              <ac:spMk id="4" creationId="{7DD00D98-68C0-2D0B-5C0E-AA9EEAFAF549}"/>
            </ac:spMkLst>
          </pc:spChg>
          <pc:spChg chg="del mod">
            <ac:chgData name="Niamh Courtaux" userId="9d3a79ee-1f51-4c13-9d61-ec395b754f23" providerId="ADAL" clId="{A9E768B7-D5E8-40DF-A4AE-45EA8956D8B7}" dt="2026-02-04T13:22:40.569" v="3425" actId="478"/>
            <ac:spMkLst>
              <pc:docMk/>
              <pc:sldMasterMk cId="3433472810" sldId="2147483734"/>
              <pc:sldLayoutMk cId="998729361" sldId="2147483657"/>
              <ac:spMk id="5" creationId="{FE3D465C-D5F5-F13A-9194-47D58816DECD}"/>
            </ac:spMkLst>
          </pc:spChg>
          <pc:spChg chg="del mod">
            <ac:chgData name="Niamh Courtaux" userId="9d3a79ee-1f51-4c13-9d61-ec395b754f23" providerId="ADAL" clId="{A9E768B7-D5E8-40DF-A4AE-45EA8956D8B7}" dt="2026-02-04T12:49:30.502" v="3244" actId="478"/>
            <ac:spMkLst>
              <pc:docMk/>
              <pc:sldMasterMk cId="3433472810" sldId="2147483734"/>
              <pc:sldLayoutMk cId="998729361" sldId="2147483657"/>
              <ac:spMk id="23" creationId="{3EFEB94E-0613-349A-7CE8-2822C958DF1F}"/>
            </ac:spMkLst>
          </pc:spChg>
          <pc:spChg chg="del mod">
            <ac:chgData name="Niamh Courtaux" userId="9d3a79ee-1f51-4c13-9d61-ec395b754f23" providerId="ADAL" clId="{A9E768B7-D5E8-40DF-A4AE-45EA8956D8B7}" dt="2026-02-04T12:49:30.502" v="3244" actId="478"/>
            <ac:spMkLst>
              <pc:docMk/>
              <pc:sldMasterMk cId="3433472810" sldId="2147483734"/>
              <pc:sldLayoutMk cId="998729361" sldId="2147483657"/>
              <ac:spMk id="26" creationId="{2A19D0A1-1D1B-97FA-9EAA-692157CF452D}"/>
            </ac:spMkLst>
          </pc:spChg>
          <pc:spChg chg="mod">
            <ac:chgData name="Niamh Courtaux" userId="9d3a79ee-1f51-4c13-9d61-ec395b754f23" providerId="ADAL" clId="{A9E768B7-D5E8-40DF-A4AE-45EA8956D8B7}" dt="2026-02-03T15:40:44.697" v="3052" actId="20578"/>
            <ac:spMkLst>
              <pc:docMk/>
              <pc:sldMasterMk cId="3433472810" sldId="2147483734"/>
              <pc:sldLayoutMk cId="998729361" sldId="2147483657"/>
              <ac:spMk id="29" creationId="{7297ADD0-0C5D-F1AF-6B2B-E66B080675B9}"/>
            </ac:spMkLst>
          </pc:spChg>
          <pc:spChg chg="mod">
            <ac:chgData name="Niamh Courtaux" userId="9d3a79ee-1f51-4c13-9d61-ec395b754f23" providerId="ADAL" clId="{A9E768B7-D5E8-40DF-A4AE-45EA8956D8B7}" dt="2026-02-03T15:40:44.697" v="3052" actId="20578"/>
            <ac:spMkLst>
              <pc:docMk/>
              <pc:sldMasterMk cId="3433472810" sldId="2147483734"/>
              <pc:sldLayoutMk cId="998729361" sldId="2147483657"/>
              <ac:spMk id="30" creationId="{C41C93B3-E2AB-A25B-33AA-140BA6F8B714}"/>
            </ac:spMkLst>
          </pc:spChg>
        </pc:sldLayoutChg>
        <pc:sldLayoutChg chg="addSp delSp modSp mod ord">
          <pc:chgData name="Niamh Courtaux" userId="9d3a79ee-1f51-4c13-9d61-ec395b754f23" providerId="ADAL" clId="{A9E768B7-D5E8-40DF-A4AE-45EA8956D8B7}" dt="2026-02-04T12:50:09.770" v="3257"/>
          <pc:sldLayoutMkLst>
            <pc:docMk/>
            <pc:sldMasterMk cId="3433472810" sldId="2147483734"/>
            <pc:sldLayoutMk cId="3372904381" sldId="2147483678"/>
          </pc:sldLayoutMkLst>
          <pc:spChg chg="add mod">
            <ac:chgData name="Niamh Courtaux" userId="9d3a79ee-1f51-4c13-9d61-ec395b754f23" providerId="ADAL" clId="{A9E768B7-D5E8-40DF-A4AE-45EA8956D8B7}" dt="2026-02-04T12:50:09.770" v="3257"/>
            <ac:spMkLst>
              <pc:docMk/>
              <pc:sldMasterMk cId="3433472810" sldId="2147483734"/>
              <pc:sldLayoutMk cId="3372904381" sldId="2147483678"/>
              <ac:spMk id="2" creationId="{35B4E1DB-4CC6-80E4-BE6D-8DB3E86F76BF}"/>
            </ac:spMkLst>
          </pc:spChg>
          <pc:spChg chg="mod">
            <ac:chgData name="Niamh Courtaux" userId="9d3a79ee-1f51-4c13-9d61-ec395b754f23" providerId="ADAL" clId="{A9E768B7-D5E8-40DF-A4AE-45EA8956D8B7}" dt="2026-02-03T15:40:44.697" v="3052" actId="20578"/>
            <ac:spMkLst>
              <pc:docMk/>
              <pc:sldMasterMk cId="3433472810" sldId="2147483734"/>
              <pc:sldLayoutMk cId="3372904381" sldId="2147483678"/>
              <ac:spMk id="3" creationId="{4313357C-8ED6-4F4C-E7BE-2A1832DD1821}"/>
            </ac:spMkLst>
          </pc:spChg>
          <pc:spChg chg="mod">
            <ac:chgData name="Niamh Courtaux" userId="9d3a79ee-1f51-4c13-9d61-ec395b754f23" providerId="ADAL" clId="{A9E768B7-D5E8-40DF-A4AE-45EA8956D8B7}" dt="2026-02-03T15:40:44.697" v="3052" actId="20578"/>
            <ac:spMkLst>
              <pc:docMk/>
              <pc:sldMasterMk cId="3433472810" sldId="2147483734"/>
              <pc:sldLayoutMk cId="3372904381" sldId="2147483678"/>
              <ac:spMk id="6" creationId="{3BA588B9-1E2A-B979-D519-55C8BF8FDDB7}"/>
            </ac:spMkLst>
          </pc:spChg>
          <pc:spChg chg="mod">
            <ac:chgData name="Niamh Courtaux" userId="9d3a79ee-1f51-4c13-9d61-ec395b754f23" providerId="ADAL" clId="{A9E768B7-D5E8-40DF-A4AE-45EA8956D8B7}" dt="2026-02-03T15:40:44.697" v="3052" actId="20578"/>
            <ac:spMkLst>
              <pc:docMk/>
              <pc:sldMasterMk cId="3433472810" sldId="2147483734"/>
              <pc:sldLayoutMk cId="3372904381" sldId="2147483678"/>
              <ac:spMk id="7" creationId="{62D56F2E-2199-64B0-B2D0-2A1458E2A417}"/>
            </ac:spMkLst>
          </pc:spChg>
          <pc:spChg chg="mod">
            <ac:chgData name="Niamh Courtaux" userId="9d3a79ee-1f51-4c13-9d61-ec395b754f23" providerId="ADAL" clId="{A9E768B7-D5E8-40DF-A4AE-45EA8956D8B7}" dt="2026-02-03T15:41:04.799" v="3058" actId="14100"/>
            <ac:spMkLst>
              <pc:docMk/>
              <pc:sldMasterMk cId="3433472810" sldId="2147483734"/>
              <pc:sldLayoutMk cId="3372904381" sldId="2147483678"/>
              <ac:spMk id="9" creationId="{3B6593D0-A669-1FC8-D397-9477AEE87F3E}"/>
            </ac:spMkLst>
          </pc:spChg>
          <pc:spChg chg="del mod">
            <ac:chgData name="Niamh Courtaux" userId="9d3a79ee-1f51-4c13-9d61-ec395b754f23" providerId="ADAL" clId="{A9E768B7-D5E8-40DF-A4AE-45EA8956D8B7}" dt="2026-02-04T12:50:09.526" v="3256" actId="478"/>
            <ac:spMkLst>
              <pc:docMk/>
              <pc:sldMasterMk cId="3433472810" sldId="2147483734"/>
              <pc:sldLayoutMk cId="3372904381" sldId="2147483678"/>
              <ac:spMk id="10" creationId="{52FBAB46-08AC-6CD0-4DC5-0812BD5BFCCB}"/>
            </ac:spMkLst>
          </pc:spChg>
          <pc:spChg chg="del mod">
            <ac:chgData name="Niamh Courtaux" userId="9d3a79ee-1f51-4c13-9d61-ec395b754f23" providerId="ADAL" clId="{A9E768B7-D5E8-40DF-A4AE-45EA8956D8B7}" dt="2026-02-04T12:50:09.526" v="3256" actId="478"/>
            <ac:spMkLst>
              <pc:docMk/>
              <pc:sldMasterMk cId="3433472810" sldId="2147483734"/>
              <pc:sldLayoutMk cId="3372904381" sldId="2147483678"/>
              <ac:spMk id="12" creationId="{AC327617-3D8A-1023-70AD-351E918A5C9F}"/>
            </ac:spMkLst>
          </pc:spChg>
        </pc:sldLayoutChg>
        <pc:sldLayoutChg chg="addSp delSp modSp add mod replId">
          <pc:chgData name="Niamh Courtaux" userId="9d3a79ee-1f51-4c13-9d61-ec395b754f23" providerId="ADAL" clId="{A9E768B7-D5E8-40DF-A4AE-45EA8956D8B7}" dt="2026-02-04T13:22:48.022" v="3431"/>
          <pc:sldLayoutMkLst>
            <pc:docMk/>
            <pc:sldMasterMk cId="3433472810" sldId="2147483734"/>
            <pc:sldLayoutMk cId="2932805681" sldId="2147483748"/>
          </pc:sldLayoutMkLst>
          <pc:spChg chg="add mod">
            <ac:chgData name="Niamh Courtaux" userId="9d3a79ee-1f51-4c13-9d61-ec395b754f23" providerId="ADAL" clId="{A9E768B7-D5E8-40DF-A4AE-45EA8956D8B7}" dt="2026-02-04T12:49:37.617" v="3247"/>
            <ac:spMkLst>
              <pc:docMk/>
              <pc:sldMasterMk cId="3433472810" sldId="2147483734"/>
              <pc:sldLayoutMk cId="2932805681" sldId="2147483748"/>
              <ac:spMk id="2" creationId="{EFBF3611-290C-AF9A-DC11-B16A9399AC07}"/>
            </ac:spMkLst>
          </pc:spChg>
          <pc:spChg chg="add mod">
            <ac:chgData name="Niamh Courtaux" userId="9d3a79ee-1f51-4c13-9d61-ec395b754f23" providerId="ADAL" clId="{A9E768B7-D5E8-40DF-A4AE-45EA8956D8B7}" dt="2026-02-04T13:22:48.022" v="3431"/>
            <ac:spMkLst>
              <pc:docMk/>
              <pc:sldMasterMk cId="3433472810" sldId="2147483734"/>
              <pc:sldLayoutMk cId="2932805681" sldId="2147483748"/>
              <ac:spMk id="3" creationId="{41518989-D574-D507-653C-E33BE7046231}"/>
            </ac:spMkLst>
          </pc:spChg>
          <pc:spChg chg="del">
            <ac:chgData name="Niamh Courtaux" userId="9d3a79ee-1f51-4c13-9d61-ec395b754f23" providerId="ADAL" clId="{A9E768B7-D5E8-40DF-A4AE-45EA8956D8B7}" dt="2026-02-04T12:49:37.405" v="3246" actId="478"/>
            <ac:spMkLst>
              <pc:docMk/>
              <pc:sldMasterMk cId="3433472810" sldId="2147483734"/>
              <pc:sldLayoutMk cId="2932805681" sldId="2147483748"/>
              <ac:spMk id="12" creationId="{EF7EAD74-7DCF-4523-DBD0-322F330DA1C4}"/>
            </ac:spMkLst>
          </pc:spChg>
          <pc:spChg chg="del">
            <ac:chgData name="Niamh Courtaux" userId="9d3a79ee-1f51-4c13-9d61-ec395b754f23" providerId="ADAL" clId="{A9E768B7-D5E8-40DF-A4AE-45EA8956D8B7}" dt="2026-02-04T12:49:37.405" v="3246" actId="478"/>
            <ac:spMkLst>
              <pc:docMk/>
              <pc:sldMasterMk cId="3433472810" sldId="2147483734"/>
              <pc:sldLayoutMk cId="2932805681" sldId="2147483748"/>
              <ac:spMk id="15" creationId="{5B503B33-75F3-6F3C-97ED-F731E7A11496}"/>
            </ac:spMkLst>
          </pc:spChg>
          <pc:spChg chg="del">
            <ac:chgData name="Niamh Courtaux" userId="9d3a79ee-1f51-4c13-9d61-ec395b754f23" providerId="ADAL" clId="{A9E768B7-D5E8-40DF-A4AE-45EA8956D8B7}" dt="2026-02-04T13:22:47.834" v="3430" actId="478"/>
            <ac:spMkLst>
              <pc:docMk/>
              <pc:sldMasterMk cId="3433472810" sldId="2147483734"/>
              <pc:sldLayoutMk cId="2932805681" sldId="2147483748"/>
              <ac:spMk id="21" creationId="{CEDC7C8A-4C7B-E26B-3BB0-F9ACFCF652BF}"/>
            </ac:spMkLst>
          </pc:spChg>
          <pc:spChg chg="mod">
            <ac:chgData name="Niamh Courtaux" userId="9d3a79ee-1f51-4c13-9d61-ec395b754f23" providerId="ADAL" clId="{A9E768B7-D5E8-40DF-A4AE-45EA8956D8B7}" dt="2026-02-04T09:02:47.784" v="3084"/>
            <ac:spMkLst>
              <pc:docMk/>
              <pc:sldMasterMk cId="3433472810" sldId="2147483734"/>
              <pc:sldLayoutMk cId="2932805681" sldId="2147483748"/>
              <ac:spMk id="42" creationId="{DC09F7C4-7AB2-C471-E3F1-F06AE91F97A2}"/>
            </ac:spMkLst>
          </pc:spChg>
        </pc:sldLayoutChg>
        <pc:sldLayoutChg chg="addSp delSp modSp add mod replId">
          <pc:chgData name="Niamh Courtaux" userId="9d3a79ee-1f51-4c13-9d61-ec395b754f23" providerId="ADAL" clId="{A9E768B7-D5E8-40DF-A4AE-45EA8956D8B7}" dt="2026-02-05T11:44:49.213" v="3471"/>
          <pc:sldLayoutMkLst>
            <pc:docMk/>
            <pc:sldMasterMk cId="3433472810" sldId="2147483734"/>
            <pc:sldLayoutMk cId="460690024" sldId="2147483749"/>
          </pc:sldLayoutMkLst>
          <pc:spChg chg="ord">
            <ac:chgData name="Niamh Courtaux" userId="9d3a79ee-1f51-4c13-9d61-ec395b754f23" providerId="ADAL" clId="{A9E768B7-D5E8-40DF-A4AE-45EA8956D8B7}" dt="2026-02-04T13:04:08.586" v="3352" actId="167"/>
            <ac:spMkLst>
              <pc:docMk/>
              <pc:sldMasterMk cId="3433472810" sldId="2147483734"/>
              <pc:sldLayoutMk cId="460690024" sldId="2147483749"/>
              <ac:spMk id="2" creationId="{FFE46EB7-DA21-A60E-7BF0-5C6333351C71}"/>
            </ac:spMkLst>
          </pc:spChg>
          <pc:spChg chg="add mod">
            <ac:chgData name="Niamh Courtaux" userId="9d3a79ee-1f51-4c13-9d61-ec395b754f23" providerId="ADAL" clId="{A9E768B7-D5E8-40DF-A4AE-45EA8956D8B7}" dt="2026-02-04T12:50:14.250" v="3259"/>
            <ac:spMkLst>
              <pc:docMk/>
              <pc:sldMasterMk cId="3433472810" sldId="2147483734"/>
              <pc:sldLayoutMk cId="460690024" sldId="2147483749"/>
              <ac:spMk id="3" creationId="{EAAFF85E-FB34-74F5-730B-2A040318390D}"/>
            </ac:spMkLst>
          </pc:spChg>
          <pc:spChg chg="add mod">
            <ac:chgData name="Niamh Courtaux" userId="9d3a79ee-1f51-4c13-9d61-ec395b754f23" providerId="ADAL" clId="{A9E768B7-D5E8-40DF-A4AE-45EA8956D8B7}" dt="2026-02-05T11:44:49.213" v="3471"/>
            <ac:spMkLst>
              <pc:docMk/>
              <pc:sldMasterMk cId="3433472810" sldId="2147483734"/>
              <pc:sldLayoutMk cId="460690024" sldId="2147483749"/>
              <ac:spMk id="4" creationId="{A3D1EBCB-C3E9-3947-5D3A-DCD734722B5A}"/>
            </ac:spMkLst>
          </pc:spChg>
          <pc:spChg chg="add mod">
            <ac:chgData name="Niamh Courtaux" userId="9d3a79ee-1f51-4c13-9d61-ec395b754f23" providerId="ADAL" clId="{A9E768B7-D5E8-40DF-A4AE-45EA8956D8B7}" dt="2026-02-05T11:44:49.213" v="3471"/>
            <ac:spMkLst>
              <pc:docMk/>
              <pc:sldMasterMk cId="3433472810" sldId="2147483734"/>
              <pc:sldLayoutMk cId="460690024" sldId="2147483749"/>
              <ac:spMk id="5" creationId="{16F46779-250E-38BC-994E-E8D6AC694E80}"/>
            </ac:spMkLst>
          </pc:spChg>
          <pc:spChg chg="del">
            <ac:chgData name="Niamh Courtaux" userId="9d3a79ee-1f51-4c13-9d61-ec395b754f23" providerId="ADAL" clId="{A9E768B7-D5E8-40DF-A4AE-45EA8956D8B7}" dt="2026-02-04T12:50:14.045" v="3258" actId="478"/>
            <ac:spMkLst>
              <pc:docMk/>
              <pc:sldMasterMk cId="3433472810" sldId="2147483734"/>
              <pc:sldLayoutMk cId="460690024" sldId="2147483749"/>
              <ac:spMk id="27" creationId="{4299B39F-10B3-8E79-4D15-A34ED2EC29BB}"/>
            </ac:spMkLst>
          </pc:spChg>
          <pc:spChg chg="del">
            <ac:chgData name="Niamh Courtaux" userId="9d3a79ee-1f51-4c13-9d61-ec395b754f23" providerId="ADAL" clId="{A9E768B7-D5E8-40DF-A4AE-45EA8956D8B7}" dt="2026-02-04T12:50:14.045" v="3258" actId="478"/>
            <ac:spMkLst>
              <pc:docMk/>
              <pc:sldMasterMk cId="3433472810" sldId="2147483734"/>
              <pc:sldLayoutMk cId="460690024" sldId="2147483749"/>
              <ac:spMk id="29" creationId="{F1B34BAE-72D5-ADAB-5ECA-E93E8E316824}"/>
            </ac:spMkLst>
          </pc:spChg>
          <pc:spChg chg="del">
            <ac:chgData name="Niamh Courtaux" userId="9d3a79ee-1f51-4c13-9d61-ec395b754f23" providerId="ADAL" clId="{A9E768B7-D5E8-40DF-A4AE-45EA8956D8B7}" dt="2026-02-05T11:44:48.944" v="3470" actId="478"/>
            <ac:spMkLst>
              <pc:docMk/>
              <pc:sldMasterMk cId="3433472810" sldId="2147483734"/>
              <pc:sldLayoutMk cId="460690024" sldId="2147483749"/>
              <ac:spMk id="31" creationId="{73B31A7B-250F-D8E7-4DFD-10F6F3803D76}"/>
            </ac:spMkLst>
          </pc:spChg>
          <pc:spChg chg="del">
            <ac:chgData name="Niamh Courtaux" userId="9d3a79ee-1f51-4c13-9d61-ec395b754f23" providerId="ADAL" clId="{A9E768B7-D5E8-40DF-A4AE-45EA8956D8B7}" dt="2026-02-05T11:44:48.944" v="3470" actId="478"/>
            <ac:spMkLst>
              <pc:docMk/>
              <pc:sldMasterMk cId="3433472810" sldId="2147483734"/>
              <pc:sldLayoutMk cId="460690024" sldId="2147483749"/>
              <ac:spMk id="32" creationId="{73CA9D35-2054-B5F7-FE1E-3D9F29B4D8B1}"/>
            </ac:spMkLst>
          </pc:spChg>
          <pc:cxnChg chg="add mod">
            <ac:chgData name="Niamh Courtaux" userId="9d3a79ee-1f51-4c13-9d61-ec395b754f23" providerId="ADAL" clId="{A9E768B7-D5E8-40DF-A4AE-45EA8956D8B7}" dt="2026-02-05T11:44:49.213" v="3471"/>
            <ac:cxnSpMkLst>
              <pc:docMk/>
              <pc:sldMasterMk cId="3433472810" sldId="2147483734"/>
              <pc:sldLayoutMk cId="460690024" sldId="2147483749"/>
              <ac:cxnSpMk id="6" creationId="{6224B70B-7CD4-D354-D70A-ACE41B484005}"/>
            </ac:cxnSpMkLst>
          </pc:cxnChg>
          <pc:cxnChg chg="del">
            <ac:chgData name="Niamh Courtaux" userId="9d3a79ee-1f51-4c13-9d61-ec395b754f23" providerId="ADAL" clId="{A9E768B7-D5E8-40DF-A4AE-45EA8956D8B7}" dt="2026-02-05T11:44:48.944" v="3470" actId="478"/>
            <ac:cxnSpMkLst>
              <pc:docMk/>
              <pc:sldMasterMk cId="3433472810" sldId="2147483734"/>
              <pc:sldLayoutMk cId="460690024" sldId="2147483749"/>
              <ac:cxnSpMk id="33" creationId="{B25C020C-4EB0-5857-19AD-D8A38116053F}"/>
            </ac:cxnSpMkLst>
          </pc:cxnChg>
        </pc:sldLayoutChg>
        <pc:sldLayoutChg chg="addSp delSp modSp add mod replId">
          <pc:chgData name="Niamh Courtaux" userId="9d3a79ee-1f51-4c13-9d61-ec395b754f23" providerId="ADAL" clId="{A9E768B7-D5E8-40DF-A4AE-45EA8956D8B7}" dt="2026-02-04T13:22:52.979" v="3434" actId="207"/>
          <pc:sldLayoutMkLst>
            <pc:docMk/>
            <pc:sldMasterMk cId="3433472810" sldId="2147483734"/>
            <pc:sldLayoutMk cId="1800200538" sldId="2147483750"/>
          </pc:sldLayoutMkLst>
          <pc:spChg chg="add mod">
            <ac:chgData name="Niamh Courtaux" userId="9d3a79ee-1f51-4c13-9d61-ec395b754f23" providerId="ADAL" clId="{A9E768B7-D5E8-40DF-A4AE-45EA8956D8B7}" dt="2026-02-04T12:50:55.710" v="3274" actId="207"/>
            <ac:spMkLst>
              <pc:docMk/>
              <pc:sldMasterMk cId="3433472810" sldId="2147483734"/>
              <pc:sldLayoutMk cId="1800200538" sldId="2147483750"/>
              <ac:spMk id="2" creationId="{1DE04CFA-1480-E3C6-7830-469B82FEF702}"/>
            </ac:spMkLst>
          </pc:spChg>
          <pc:spChg chg="add mod">
            <ac:chgData name="Niamh Courtaux" userId="9d3a79ee-1f51-4c13-9d61-ec395b754f23" providerId="ADAL" clId="{A9E768B7-D5E8-40DF-A4AE-45EA8956D8B7}" dt="2026-02-04T12:50:55.710" v="3274" actId="207"/>
            <ac:spMkLst>
              <pc:docMk/>
              <pc:sldMasterMk cId="3433472810" sldId="2147483734"/>
              <pc:sldLayoutMk cId="1800200538" sldId="2147483750"/>
              <ac:spMk id="3" creationId="{C6FE428F-EF3A-EC56-1A34-35AB264DE73C}"/>
            </ac:spMkLst>
          </pc:spChg>
          <pc:spChg chg="add mod">
            <ac:chgData name="Niamh Courtaux" userId="9d3a79ee-1f51-4c13-9d61-ec395b754f23" providerId="ADAL" clId="{A9E768B7-D5E8-40DF-A4AE-45EA8956D8B7}" dt="2026-02-04T13:22:52.979" v="3434" actId="207"/>
            <ac:spMkLst>
              <pc:docMk/>
              <pc:sldMasterMk cId="3433472810" sldId="2147483734"/>
              <pc:sldLayoutMk cId="1800200538" sldId="2147483750"/>
              <ac:spMk id="4" creationId="{F5836C07-E386-2913-AA75-F6737658E8E0}"/>
            </ac:spMkLst>
          </pc:spChg>
          <pc:spChg chg="del">
            <ac:chgData name="Niamh Courtaux" userId="9d3a79ee-1f51-4c13-9d61-ec395b754f23" providerId="ADAL" clId="{A9E768B7-D5E8-40DF-A4AE-45EA8956D8B7}" dt="2026-02-04T12:50:54.030" v="3272" actId="478"/>
            <ac:spMkLst>
              <pc:docMk/>
              <pc:sldMasterMk cId="3433472810" sldId="2147483734"/>
              <pc:sldLayoutMk cId="1800200538" sldId="2147483750"/>
              <ac:spMk id="18" creationId="{38FC365E-CF15-84D9-1873-AABB8197D609}"/>
            </ac:spMkLst>
          </pc:spChg>
          <pc:spChg chg="del">
            <ac:chgData name="Niamh Courtaux" userId="9d3a79ee-1f51-4c13-9d61-ec395b754f23" providerId="ADAL" clId="{A9E768B7-D5E8-40DF-A4AE-45EA8956D8B7}" dt="2026-02-04T13:22:51.384" v="3432" actId="478"/>
            <ac:spMkLst>
              <pc:docMk/>
              <pc:sldMasterMk cId="3433472810" sldId="2147483734"/>
              <pc:sldLayoutMk cId="1800200538" sldId="2147483750"/>
              <ac:spMk id="20" creationId="{880EC820-EE1D-5508-C096-A8E3EF315EC9}"/>
            </ac:spMkLst>
          </pc:spChg>
          <pc:spChg chg="del">
            <ac:chgData name="Niamh Courtaux" userId="9d3a79ee-1f51-4c13-9d61-ec395b754f23" providerId="ADAL" clId="{A9E768B7-D5E8-40DF-A4AE-45EA8956D8B7}" dt="2026-02-04T12:50:54.030" v="3272" actId="478"/>
            <ac:spMkLst>
              <pc:docMk/>
              <pc:sldMasterMk cId="3433472810" sldId="2147483734"/>
              <pc:sldLayoutMk cId="1800200538" sldId="2147483750"/>
              <ac:spMk id="23" creationId="{9D780F7E-1916-8434-A91D-A38315F36F92}"/>
            </ac:spMkLst>
          </pc:spChg>
          <pc:spChg chg="del">
            <ac:chgData name="Niamh Courtaux" userId="9d3a79ee-1f51-4c13-9d61-ec395b754f23" providerId="ADAL" clId="{A9E768B7-D5E8-40DF-A4AE-45EA8956D8B7}" dt="2026-02-04T12:50:54.030" v="3272" actId="478"/>
            <ac:spMkLst>
              <pc:docMk/>
              <pc:sldMasterMk cId="3433472810" sldId="2147483734"/>
              <pc:sldLayoutMk cId="1800200538" sldId="2147483750"/>
              <ac:spMk id="24" creationId="{E53EDDA8-D165-60EE-9A6A-E907F40DD911}"/>
            </ac:spMkLst>
          </pc:spChg>
          <pc:spChg chg="del">
            <ac:chgData name="Niamh Courtaux" userId="9d3a79ee-1f51-4c13-9d61-ec395b754f23" providerId="ADAL" clId="{A9E768B7-D5E8-40DF-A4AE-45EA8956D8B7}" dt="2026-02-04T12:50:54.030" v="3272" actId="478"/>
            <ac:spMkLst>
              <pc:docMk/>
              <pc:sldMasterMk cId="3433472810" sldId="2147483734"/>
              <pc:sldLayoutMk cId="1800200538" sldId="2147483750"/>
              <ac:spMk id="25" creationId="{2378A84E-8927-503D-B42D-2EA9D09EA4CC}"/>
            </ac:spMkLst>
          </pc:spChg>
          <pc:spChg chg="mod">
            <ac:chgData name="Niamh Courtaux" userId="9d3a79ee-1f51-4c13-9d61-ec395b754f23" providerId="ADAL" clId="{A9E768B7-D5E8-40DF-A4AE-45EA8956D8B7}" dt="2026-02-03T16:21:23.978" v="3077" actId="12789"/>
            <ac:spMkLst>
              <pc:docMk/>
              <pc:sldMasterMk cId="3433472810" sldId="2147483734"/>
              <pc:sldLayoutMk cId="1800200538" sldId="2147483750"/>
              <ac:spMk id="42" creationId="{DC09F7C4-7AB2-C471-E3F1-F06AE91F97A2}"/>
            </ac:spMkLst>
          </pc:spChg>
        </pc:sldLayoutChg>
        <pc:sldLayoutChg chg="addSp delSp modSp add mod replId">
          <pc:chgData name="Niamh Courtaux" userId="9d3a79ee-1f51-4c13-9d61-ec395b754f23" providerId="ADAL" clId="{A9E768B7-D5E8-40DF-A4AE-45EA8956D8B7}" dt="2026-02-05T11:44:52.500" v="3473"/>
          <pc:sldLayoutMkLst>
            <pc:docMk/>
            <pc:sldMasterMk cId="3433472810" sldId="2147483734"/>
            <pc:sldLayoutMk cId="486829547" sldId="2147483751"/>
          </pc:sldLayoutMkLst>
          <pc:spChg chg="ord">
            <ac:chgData name="Niamh Courtaux" userId="9d3a79ee-1f51-4c13-9d61-ec395b754f23" providerId="ADAL" clId="{A9E768B7-D5E8-40DF-A4AE-45EA8956D8B7}" dt="2026-02-04T13:04:11.034" v="3353" actId="167"/>
            <ac:spMkLst>
              <pc:docMk/>
              <pc:sldMasterMk cId="3433472810" sldId="2147483734"/>
              <pc:sldLayoutMk cId="486829547" sldId="2147483751"/>
              <ac:spMk id="2" creationId="{FFE46EB7-DA21-A60E-7BF0-5C6333351C71}"/>
            </ac:spMkLst>
          </pc:spChg>
          <pc:spChg chg="add mod">
            <ac:chgData name="Niamh Courtaux" userId="9d3a79ee-1f51-4c13-9d61-ec395b754f23" providerId="ADAL" clId="{A9E768B7-D5E8-40DF-A4AE-45EA8956D8B7}" dt="2026-02-05T11:44:52.500" v="3473"/>
            <ac:spMkLst>
              <pc:docMk/>
              <pc:sldMasterMk cId="3433472810" sldId="2147483734"/>
              <pc:sldLayoutMk cId="486829547" sldId="2147483751"/>
              <ac:spMk id="4" creationId="{59E153DF-0EDB-DE32-7228-FCA0A20370AF}"/>
            </ac:spMkLst>
          </pc:spChg>
          <pc:spChg chg="del">
            <ac:chgData name="Niamh Courtaux" userId="9d3a79ee-1f51-4c13-9d61-ec395b754f23" providerId="ADAL" clId="{A9E768B7-D5E8-40DF-A4AE-45EA8956D8B7}" dt="2026-02-04T12:51:29.136" v="3286" actId="478"/>
            <ac:spMkLst>
              <pc:docMk/>
              <pc:sldMasterMk cId="3433472810" sldId="2147483734"/>
              <pc:sldLayoutMk cId="486829547" sldId="2147483751"/>
              <ac:spMk id="4" creationId="{8BA1033C-7907-ABCD-B983-37A07940E686}"/>
            </ac:spMkLst>
          </pc:spChg>
          <pc:spChg chg="add mod">
            <ac:chgData name="Niamh Courtaux" userId="9d3a79ee-1f51-4c13-9d61-ec395b754f23" providerId="ADAL" clId="{A9E768B7-D5E8-40DF-A4AE-45EA8956D8B7}" dt="2026-02-05T11:44:52.500" v="3473"/>
            <ac:spMkLst>
              <pc:docMk/>
              <pc:sldMasterMk cId="3433472810" sldId="2147483734"/>
              <pc:sldLayoutMk cId="486829547" sldId="2147483751"/>
              <ac:spMk id="5" creationId="{20C369F9-8D13-6EB2-A834-30C1F53EE87C}"/>
            </ac:spMkLst>
          </pc:spChg>
          <pc:spChg chg="del">
            <ac:chgData name="Niamh Courtaux" userId="9d3a79ee-1f51-4c13-9d61-ec395b754f23" providerId="ADAL" clId="{A9E768B7-D5E8-40DF-A4AE-45EA8956D8B7}" dt="2026-02-04T12:51:29.136" v="3286" actId="478"/>
            <ac:spMkLst>
              <pc:docMk/>
              <pc:sldMasterMk cId="3433472810" sldId="2147483734"/>
              <pc:sldLayoutMk cId="486829547" sldId="2147483751"/>
              <ac:spMk id="5" creationId="{F7A864CC-BC6E-4470-7260-32B0240BEBC0}"/>
            </ac:spMkLst>
          </pc:spChg>
          <pc:spChg chg="del">
            <ac:chgData name="Niamh Courtaux" userId="9d3a79ee-1f51-4c13-9d61-ec395b754f23" providerId="ADAL" clId="{A9E768B7-D5E8-40DF-A4AE-45EA8956D8B7}" dt="2026-02-04T12:51:29.136" v="3286" actId="478"/>
            <ac:spMkLst>
              <pc:docMk/>
              <pc:sldMasterMk cId="3433472810" sldId="2147483734"/>
              <pc:sldLayoutMk cId="486829547" sldId="2147483751"/>
              <ac:spMk id="6" creationId="{D77ABD5C-CBB4-3C6B-9491-0C79CF0A758D}"/>
            </ac:spMkLst>
          </pc:spChg>
          <pc:spChg chg="del">
            <ac:chgData name="Niamh Courtaux" userId="9d3a79ee-1f51-4c13-9d61-ec395b754f23" providerId="ADAL" clId="{A9E768B7-D5E8-40DF-A4AE-45EA8956D8B7}" dt="2026-02-04T12:51:29.136" v="3286" actId="478"/>
            <ac:spMkLst>
              <pc:docMk/>
              <pc:sldMasterMk cId="3433472810" sldId="2147483734"/>
              <pc:sldLayoutMk cId="486829547" sldId="2147483751"/>
              <ac:spMk id="7" creationId="{67F7455C-0FD8-F22B-44C7-3F166FA4F904}"/>
            </ac:spMkLst>
          </pc:spChg>
          <pc:spChg chg="add mod">
            <ac:chgData name="Niamh Courtaux" userId="9d3a79ee-1f51-4c13-9d61-ec395b754f23" providerId="ADAL" clId="{A9E768B7-D5E8-40DF-A4AE-45EA8956D8B7}" dt="2026-02-04T12:51:29.364" v="3287"/>
            <ac:spMkLst>
              <pc:docMk/>
              <pc:sldMasterMk cId="3433472810" sldId="2147483734"/>
              <pc:sldLayoutMk cId="486829547" sldId="2147483751"/>
              <ac:spMk id="8" creationId="{F286FF43-E697-D233-2070-893F69BEF41A}"/>
            </ac:spMkLst>
          </pc:spChg>
          <pc:spChg chg="add mod">
            <ac:chgData name="Niamh Courtaux" userId="9d3a79ee-1f51-4c13-9d61-ec395b754f23" providerId="ADAL" clId="{A9E768B7-D5E8-40DF-A4AE-45EA8956D8B7}" dt="2026-02-04T12:51:29.364" v="3287"/>
            <ac:spMkLst>
              <pc:docMk/>
              <pc:sldMasterMk cId="3433472810" sldId="2147483734"/>
              <pc:sldLayoutMk cId="486829547" sldId="2147483751"/>
              <ac:spMk id="9" creationId="{1520C2B9-57AD-7CE2-785D-001FD8655697}"/>
            </ac:spMkLst>
          </pc:spChg>
          <pc:spChg chg="del">
            <ac:chgData name="Niamh Courtaux" userId="9d3a79ee-1f51-4c13-9d61-ec395b754f23" providerId="ADAL" clId="{A9E768B7-D5E8-40DF-A4AE-45EA8956D8B7}" dt="2026-02-05T11:44:52.202" v="3472" actId="478"/>
            <ac:spMkLst>
              <pc:docMk/>
              <pc:sldMasterMk cId="3433472810" sldId="2147483734"/>
              <pc:sldLayoutMk cId="486829547" sldId="2147483751"/>
              <ac:spMk id="31" creationId="{73B31A7B-250F-D8E7-4DFD-10F6F3803D76}"/>
            </ac:spMkLst>
          </pc:spChg>
          <pc:spChg chg="del">
            <ac:chgData name="Niamh Courtaux" userId="9d3a79ee-1f51-4c13-9d61-ec395b754f23" providerId="ADAL" clId="{A9E768B7-D5E8-40DF-A4AE-45EA8956D8B7}" dt="2026-02-05T11:44:52.202" v="3472" actId="478"/>
            <ac:spMkLst>
              <pc:docMk/>
              <pc:sldMasterMk cId="3433472810" sldId="2147483734"/>
              <pc:sldLayoutMk cId="486829547" sldId="2147483751"/>
              <ac:spMk id="32" creationId="{73CA9D35-2054-B5F7-FE1E-3D9F29B4D8B1}"/>
            </ac:spMkLst>
          </pc:spChg>
          <pc:cxnChg chg="add mod">
            <ac:chgData name="Niamh Courtaux" userId="9d3a79ee-1f51-4c13-9d61-ec395b754f23" providerId="ADAL" clId="{A9E768B7-D5E8-40DF-A4AE-45EA8956D8B7}" dt="2026-02-05T11:44:52.500" v="3473"/>
            <ac:cxnSpMkLst>
              <pc:docMk/>
              <pc:sldMasterMk cId="3433472810" sldId="2147483734"/>
              <pc:sldLayoutMk cId="486829547" sldId="2147483751"/>
              <ac:cxnSpMk id="6" creationId="{5386099D-B7AD-00C9-7F05-FA81EC784F05}"/>
            </ac:cxnSpMkLst>
          </pc:cxnChg>
          <pc:cxnChg chg="del">
            <ac:chgData name="Niamh Courtaux" userId="9d3a79ee-1f51-4c13-9d61-ec395b754f23" providerId="ADAL" clId="{A9E768B7-D5E8-40DF-A4AE-45EA8956D8B7}" dt="2026-02-05T11:44:52.202" v="3472" actId="478"/>
            <ac:cxnSpMkLst>
              <pc:docMk/>
              <pc:sldMasterMk cId="3433472810" sldId="2147483734"/>
              <pc:sldLayoutMk cId="486829547" sldId="2147483751"/>
              <ac:cxnSpMk id="33" creationId="{B25C020C-4EB0-5857-19AD-D8A38116053F}"/>
            </ac:cxnSpMkLst>
          </pc:cxnChg>
        </pc:sldLayoutChg>
        <pc:sldLayoutChg chg="addSp delSp modSp add mod replId">
          <pc:chgData name="Niamh Courtaux" userId="9d3a79ee-1f51-4c13-9d61-ec395b754f23" providerId="ADAL" clId="{A9E768B7-D5E8-40DF-A4AE-45EA8956D8B7}" dt="2026-02-04T13:22:58.966" v="3437" actId="207"/>
          <pc:sldLayoutMkLst>
            <pc:docMk/>
            <pc:sldMasterMk cId="3433472810" sldId="2147483734"/>
            <pc:sldLayoutMk cId="4193904436" sldId="2147483752"/>
          </pc:sldLayoutMkLst>
          <pc:spChg chg="del">
            <ac:chgData name="Niamh Courtaux" userId="9d3a79ee-1f51-4c13-9d61-ec395b754f23" providerId="ADAL" clId="{A9E768B7-D5E8-40DF-A4AE-45EA8956D8B7}" dt="2026-02-04T12:49:41.572" v="3248" actId="478"/>
            <ac:spMkLst>
              <pc:docMk/>
              <pc:sldMasterMk cId="3433472810" sldId="2147483734"/>
              <pc:sldLayoutMk cId="4193904436" sldId="2147483752"/>
              <ac:spMk id="2" creationId="{ABDDE4B9-B8A6-C4FD-2913-16209D09EFFF}"/>
            </ac:spMkLst>
          </pc:spChg>
          <pc:spChg chg="add mod">
            <ac:chgData name="Niamh Courtaux" userId="9d3a79ee-1f51-4c13-9d61-ec395b754f23" providerId="ADAL" clId="{A9E768B7-D5E8-40DF-A4AE-45EA8956D8B7}" dt="2026-02-04T13:22:58.966" v="3437" actId="207"/>
            <ac:spMkLst>
              <pc:docMk/>
              <pc:sldMasterMk cId="3433472810" sldId="2147483734"/>
              <pc:sldLayoutMk cId="4193904436" sldId="2147483752"/>
              <ac:spMk id="2" creationId="{B48F171D-9DD8-6A48-9FDA-4F304B0ADEA0}"/>
            </ac:spMkLst>
          </pc:spChg>
          <pc:spChg chg="del">
            <ac:chgData name="Niamh Courtaux" userId="9d3a79ee-1f51-4c13-9d61-ec395b754f23" providerId="ADAL" clId="{A9E768B7-D5E8-40DF-A4AE-45EA8956D8B7}" dt="2026-02-04T12:49:41.572" v="3248" actId="478"/>
            <ac:spMkLst>
              <pc:docMk/>
              <pc:sldMasterMk cId="3433472810" sldId="2147483734"/>
              <pc:sldLayoutMk cId="4193904436" sldId="2147483752"/>
              <ac:spMk id="3" creationId="{DA993D4E-2934-84D8-7017-F12C78518D3F}"/>
            </ac:spMkLst>
          </pc:spChg>
          <pc:spChg chg="del">
            <ac:chgData name="Niamh Courtaux" userId="9d3a79ee-1f51-4c13-9d61-ec395b754f23" providerId="ADAL" clId="{A9E768B7-D5E8-40DF-A4AE-45EA8956D8B7}" dt="2026-02-04T13:22:57.242" v="3435" actId="478"/>
            <ac:spMkLst>
              <pc:docMk/>
              <pc:sldMasterMk cId="3433472810" sldId="2147483734"/>
              <pc:sldLayoutMk cId="4193904436" sldId="2147483752"/>
              <ac:spMk id="4" creationId="{4B8AD242-776F-CB76-8DC6-E44E7157955F}"/>
            </ac:spMkLst>
          </pc:spChg>
          <pc:spChg chg="add mod">
            <ac:chgData name="Niamh Courtaux" userId="9d3a79ee-1f51-4c13-9d61-ec395b754f23" providerId="ADAL" clId="{A9E768B7-D5E8-40DF-A4AE-45EA8956D8B7}" dt="2026-02-04T12:49:46.308" v="3250" actId="207"/>
            <ac:spMkLst>
              <pc:docMk/>
              <pc:sldMasterMk cId="3433472810" sldId="2147483734"/>
              <pc:sldLayoutMk cId="4193904436" sldId="2147483752"/>
              <ac:spMk id="5" creationId="{5F809D68-5E6D-C5A3-397F-CB7DCFC458A5}"/>
            </ac:spMkLst>
          </pc:spChg>
          <pc:spChg chg="mod">
            <ac:chgData name="Niamh Courtaux" userId="9d3a79ee-1f51-4c13-9d61-ec395b754f23" providerId="ADAL" clId="{A9E768B7-D5E8-40DF-A4AE-45EA8956D8B7}" dt="2026-02-04T09:09:51.809" v="3092" actId="403"/>
            <ac:spMkLst>
              <pc:docMk/>
              <pc:sldMasterMk cId="3433472810" sldId="2147483734"/>
              <pc:sldLayoutMk cId="4193904436" sldId="2147483752"/>
              <ac:spMk id="9" creationId="{BA649CB6-CEDE-9EB9-0E52-7901781473E7}"/>
            </ac:spMkLst>
          </pc:spChg>
        </pc:sldLayoutChg>
        <pc:sldLayoutChg chg="addSp delSp modSp add mod replId">
          <pc:chgData name="Niamh Courtaux" userId="9d3a79ee-1f51-4c13-9d61-ec395b754f23" providerId="ADAL" clId="{A9E768B7-D5E8-40DF-A4AE-45EA8956D8B7}" dt="2026-02-04T12:50:19.518" v="3262" actId="207"/>
          <pc:sldLayoutMkLst>
            <pc:docMk/>
            <pc:sldMasterMk cId="3433472810" sldId="2147483734"/>
            <pc:sldLayoutMk cId="3626093013" sldId="2147483753"/>
          </pc:sldLayoutMkLst>
          <pc:spChg chg="mod">
            <ac:chgData name="Niamh Courtaux" userId="9d3a79ee-1f51-4c13-9d61-ec395b754f23" providerId="ADAL" clId="{A9E768B7-D5E8-40DF-A4AE-45EA8956D8B7}" dt="2026-02-04T09:09:55.819" v="3095" actId="403"/>
            <ac:spMkLst>
              <pc:docMk/>
              <pc:sldMasterMk cId="3433472810" sldId="2147483734"/>
              <pc:sldLayoutMk cId="3626093013" sldId="2147483753"/>
              <ac:spMk id="2" creationId="{BA649CB6-CEDE-9EB9-0E52-7901781473E7}"/>
            </ac:spMkLst>
          </pc:spChg>
          <pc:spChg chg="add mod">
            <ac:chgData name="Niamh Courtaux" userId="9d3a79ee-1f51-4c13-9d61-ec395b754f23" providerId="ADAL" clId="{A9E768B7-D5E8-40DF-A4AE-45EA8956D8B7}" dt="2026-02-04T12:50:19.518" v="3262" actId="207"/>
            <ac:spMkLst>
              <pc:docMk/>
              <pc:sldMasterMk cId="3433472810" sldId="2147483734"/>
              <pc:sldLayoutMk cId="3626093013" sldId="2147483753"/>
              <ac:spMk id="3" creationId="{C83B61D2-0B2D-A5C8-ADF5-481CD77F92B1}"/>
            </ac:spMkLst>
          </pc:spChg>
          <pc:spChg chg="del">
            <ac:chgData name="Niamh Courtaux" userId="9d3a79ee-1f51-4c13-9d61-ec395b754f23" providerId="ADAL" clId="{A9E768B7-D5E8-40DF-A4AE-45EA8956D8B7}" dt="2026-02-04T12:50:17.781" v="3260" actId="478"/>
            <ac:spMkLst>
              <pc:docMk/>
              <pc:sldMasterMk cId="3433472810" sldId="2147483734"/>
              <pc:sldLayoutMk cId="3626093013" sldId="2147483753"/>
              <ac:spMk id="7" creationId="{7E4A5DF9-9F8B-8F9B-A0AF-CCFC4BD75675}"/>
            </ac:spMkLst>
          </pc:spChg>
          <pc:spChg chg="del">
            <ac:chgData name="Niamh Courtaux" userId="9d3a79ee-1f51-4c13-9d61-ec395b754f23" providerId="ADAL" clId="{A9E768B7-D5E8-40DF-A4AE-45EA8956D8B7}" dt="2026-02-04T12:50:17.781" v="3260" actId="478"/>
            <ac:spMkLst>
              <pc:docMk/>
              <pc:sldMasterMk cId="3433472810" sldId="2147483734"/>
              <pc:sldLayoutMk cId="3626093013" sldId="2147483753"/>
              <ac:spMk id="9" creationId="{28690A95-44F9-5CBC-462C-C13894ADB46D}"/>
            </ac:spMkLst>
          </pc:spChg>
        </pc:sldLayoutChg>
        <pc:sldLayoutChg chg="addSp delSp modSp add mod replId">
          <pc:chgData name="Niamh Courtaux" userId="9d3a79ee-1f51-4c13-9d61-ec395b754f23" providerId="ADAL" clId="{A9E768B7-D5E8-40DF-A4AE-45EA8956D8B7}" dt="2026-02-04T13:23:02.625" v="3440" actId="207"/>
          <pc:sldLayoutMkLst>
            <pc:docMk/>
            <pc:sldMasterMk cId="3433472810" sldId="2147483734"/>
            <pc:sldLayoutMk cId="3932755927" sldId="2147483754"/>
          </pc:sldLayoutMkLst>
          <pc:spChg chg="add mod">
            <ac:chgData name="Niamh Courtaux" userId="9d3a79ee-1f51-4c13-9d61-ec395b754f23" providerId="ADAL" clId="{A9E768B7-D5E8-40DF-A4AE-45EA8956D8B7}" dt="2026-02-04T12:51:01.649" v="3277" actId="207"/>
            <ac:spMkLst>
              <pc:docMk/>
              <pc:sldMasterMk cId="3433472810" sldId="2147483734"/>
              <pc:sldLayoutMk cId="3932755927" sldId="2147483754"/>
              <ac:spMk id="2" creationId="{4E409352-37AB-C5EF-DA92-7C0B6D8AFDFA}"/>
            </ac:spMkLst>
          </pc:spChg>
          <pc:spChg chg="add mod">
            <ac:chgData name="Niamh Courtaux" userId="9d3a79ee-1f51-4c13-9d61-ec395b754f23" providerId="ADAL" clId="{A9E768B7-D5E8-40DF-A4AE-45EA8956D8B7}" dt="2026-02-04T12:51:01.649" v="3277" actId="207"/>
            <ac:spMkLst>
              <pc:docMk/>
              <pc:sldMasterMk cId="3433472810" sldId="2147483734"/>
              <pc:sldLayoutMk cId="3932755927" sldId="2147483754"/>
              <ac:spMk id="3" creationId="{B58D7287-53DC-D0EB-3AFA-B9E00A191515}"/>
            </ac:spMkLst>
          </pc:spChg>
          <pc:spChg chg="add mod">
            <ac:chgData name="Niamh Courtaux" userId="9d3a79ee-1f51-4c13-9d61-ec395b754f23" providerId="ADAL" clId="{A9E768B7-D5E8-40DF-A4AE-45EA8956D8B7}" dt="2026-02-04T13:23:02.625" v="3440" actId="207"/>
            <ac:spMkLst>
              <pc:docMk/>
              <pc:sldMasterMk cId="3433472810" sldId="2147483734"/>
              <pc:sldLayoutMk cId="3932755927" sldId="2147483754"/>
              <ac:spMk id="4" creationId="{D9F1F88B-7F84-8D6A-A8FD-DFBDBA7B57B5}"/>
            </ac:spMkLst>
          </pc:spChg>
          <pc:spChg chg="del">
            <ac:chgData name="Niamh Courtaux" userId="9d3a79ee-1f51-4c13-9d61-ec395b754f23" providerId="ADAL" clId="{A9E768B7-D5E8-40DF-A4AE-45EA8956D8B7}" dt="2026-02-04T12:50:59.933" v="3275" actId="478"/>
            <ac:spMkLst>
              <pc:docMk/>
              <pc:sldMasterMk cId="3433472810" sldId="2147483734"/>
              <pc:sldLayoutMk cId="3932755927" sldId="2147483754"/>
              <ac:spMk id="6" creationId="{DCB3A963-5C06-E1DD-865C-CEED26F68C31}"/>
            </ac:spMkLst>
          </pc:spChg>
          <pc:spChg chg="del">
            <ac:chgData name="Niamh Courtaux" userId="9d3a79ee-1f51-4c13-9d61-ec395b754f23" providerId="ADAL" clId="{A9E768B7-D5E8-40DF-A4AE-45EA8956D8B7}" dt="2026-02-04T12:50:59.933" v="3275" actId="478"/>
            <ac:spMkLst>
              <pc:docMk/>
              <pc:sldMasterMk cId="3433472810" sldId="2147483734"/>
              <pc:sldLayoutMk cId="3932755927" sldId="2147483754"/>
              <ac:spMk id="7" creationId="{4EE11C77-6397-BFBA-68BB-2947F59C5C44}"/>
            </ac:spMkLst>
          </pc:spChg>
          <pc:spChg chg="mod">
            <ac:chgData name="Niamh Courtaux" userId="9d3a79ee-1f51-4c13-9d61-ec395b754f23" providerId="ADAL" clId="{A9E768B7-D5E8-40DF-A4AE-45EA8956D8B7}" dt="2026-02-04T09:10:01.041" v="3098" actId="403"/>
            <ac:spMkLst>
              <pc:docMk/>
              <pc:sldMasterMk cId="3433472810" sldId="2147483734"/>
              <pc:sldLayoutMk cId="3932755927" sldId="2147483754"/>
              <ac:spMk id="9" creationId="{BA649CB6-CEDE-9EB9-0E52-7901781473E7}"/>
            </ac:spMkLst>
          </pc:spChg>
          <pc:spChg chg="del">
            <ac:chgData name="Niamh Courtaux" userId="9d3a79ee-1f51-4c13-9d61-ec395b754f23" providerId="ADAL" clId="{A9E768B7-D5E8-40DF-A4AE-45EA8956D8B7}" dt="2026-02-04T12:50:59.933" v="3275" actId="478"/>
            <ac:spMkLst>
              <pc:docMk/>
              <pc:sldMasterMk cId="3433472810" sldId="2147483734"/>
              <pc:sldLayoutMk cId="3932755927" sldId="2147483754"/>
              <ac:spMk id="10" creationId="{0B4B16D7-DEC0-8516-91F5-73EF749CEF2A}"/>
            </ac:spMkLst>
          </pc:spChg>
          <pc:spChg chg="del">
            <ac:chgData name="Niamh Courtaux" userId="9d3a79ee-1f51-4c13-9d61-ec395b754f23" providerId="ADAL" clId="{A9E768B7-D5E8-40DF-A4AE-45EA8956D8B7}" dt="2026-02-04T12:50:59.933" v="3275" actId="478"/>
            <ac:spMkLst>
              <pc:docMk/>
              <pc:sldMasterMk cId="3433472810" sldId="2147483734"/>
              <pc:sldLayoutMk cId="3932755927" sldId="2147483754"/>
              <ac:spMk id="11" creationId="{91E6A8CB-CE6B-3EB9-A3B9-FACD3E1C8C22}"/>
            </ac:spMkLst>
          </pc:spChg>
          <pc:spChg chg="del">
            <ac:chgData name="Niamh Courtaux" userId="9d3a79ee-1f51-4c13-9d61-ec395b754f23" providerId="ADAL" clId="{A9E768B7-D5E8-40DF-A4AE-45EA8956D8B7}" dt="2026-02-04T13:23:01.498" v="3438" actId="478"/>
            <ac:spMkLst>
              <pc:docMk/>
              <pc:sldMasterMk cId="3433472810" sldId="2147483734"/>
              <pc:sldLayoutMk cId="3932755927" sldId="2147483754"/>
              <ac:spMk id="17" creationId="{1C196467-CF26-3D1B-133D-B420F8420813}"/>
            </ac:spMkLst>
          </pc:spChg>
        </pc:sldLayoutChg>
        <pc:sldLayoutChg chg="addSp delSp modSp add mod replId">
          <pc:chgData name="Niamh Courtaux" userId="9d3a79ee-1f51-4c13-9d61-ec395b754f23" providerId="ADAL" clId="{A9E768B7-D5E8-40DF-A4AE-45EA8956D8B7}" dt="2026-02-04T12:51:37.353" v="3290" actId="207"/>
          <pc:sldLayoutMkLst>
            <pc:docMk/>
            <pc:sldMasterMk cId="3433472810" sldId="2147483734"/>
            <pc:sldLayoutMk cId="3877739233" sldId="2147483755"/>
          </pc:sldLayoutMkLst>
          <pc:spChg chg="mod">
            <ac:chgData name="Niamh Courtaux" userId="9d3a79ee-1f51-4c13-9d61-ec395b754f23" providerId="ADAL" clId="{A9E768B7-D5E8-40DF-A4AE-45EA8956D8B7}" dt="2026-02-04T09:10:05.404" v="3101" actId="403"/>
            <ac:spMkLst>
              <pc:docMk/>
              <pc:sldMasterMk cId="3433472810" sldId="2147483734"/>
              <pc:sldLayoutMk cId="3877739233" sldId="2147483755"/>
              <ac:spMk id="2" creationId="{BA649CB6-CEDE-9EB9-0E52-7901781473E7}"/>
            </ac:spMkLst>
          </pc:spChg>
          <pc:spChg chg="del">
            <ac:chgData name="Niamh Courtaux" userId="9d3a79ee-1f51-4c13-9d61-ec395b754f23" providerId="ADAL" clId="{A9E768B7-D5E8-40DF-A4AE-45EA8956D8B7}" dt="2026-02-04T12:51:35.726" v="3288" actId="478"/>
            <ac:spMkLst>
              <pc:docMk/>
              <pc:sldMasterMk cId="3433472810" sldId="2147483734"/>
              <pc:sldLayoutMk cId="3877739233" sldId="2147483755"/>
              <ac:spMk id="4" creationId="{13EE21DB-77C0-8C9F-D14C-0372A7472A59}"/>
            </ac:spMkLst>
          </pc:spChg>
          <pc:spChg chg="del">
            <ac:chgData name="Niamh Courtaux" userId="9d3a79ee-1f51-4c13-9d61-ec395b754f23" providerId="ADAL" clId="{A9E768B7-D5E8-40DF-A4AE-45EA8956D8B7}" dt="2026-02-04T12:51:35.726" v="3288" actId="478"/>
            <ac:spMkLst>
              <pc:docMk/>
              <pc:sldMasterMk cId="3433472810" sldId="2147483734"/>
              <pc:sldLayoutMk cId="3877739233" sldId="2147483755"/>
              <ac:spMk id="5" creationId="{47FAEA2B-2C93-314B-6FA2-AD4F115B4FB1}"/>
            </ac:spMkLst>
          </pc:spChg>
          <pc:spChg chg="add mod">
            <ac:chgData name="Niamh Courtaux" userId="9d3a79ee-1f51-4c13-9d61-ec395b754f23" providerId="ADAL" clId="{A9E768B7-D5E8-40DF-A4AE-45EA8956D8B7}" dt="2026-02-04T12:51:37.353" v="3290" actId="207"/>
            <ac:spMkLst>
              <pc:docMk/>
              <pc:sldMasterMk cId="3433472810" sldId="2147483734"/>
              <pc:sldLayoutMk cId="3877739233" sldId="2147483755"/>
              <ac:spMk id="6" creationId="{A09E347D-15D3-3B4C-7B65-7CD4A8EBB745}"/>
            </ac:spMkLst>
          </pc:spChg>
          <pc:spChg chg="add mod">
            <ac:chgData name="Niamh Courtaux" userId="9d3a79ee-1f51-4c13-9d61-ec395b754f23" providerId="ADAL" clId="{A9E768B7-D5E8-40DF-A4AE-45EA8956D8B7}" dt="2026-02-04T12:51:37.353" v="3290" actId="207"/>
            <ac:spMkLst>
              <pc:docMk/>
              <pc:sldMasterMk cId="3433472810" sldId="2147483734"/>
              <pc:sldLayoutMk cId="3877739233" sldId="2147483755"/>
              <ac:spMk id="7" creationId="{78FE2FA2-D598-76A5-2DC8-72325B4334EB}"/>
            </ac:spMkLst>
          </pc:spChg>
          <pc:spChg chg="del">
            <ac:chgData name="Niamh Courtaux" userId="9d3a79ee-1f51-4c13-9d61-ec395b754f23" providerId="ADAL" clId="{A9E768B7-D5E8-40DF-A4AE-45EA8956D8B7}" dt="2026-02-04T12:51:35.726" v="3288" actId="478"/>
            <ac:spMkLst>
              <pc:docMk/>
              <pc:sldMasterMk cId="3433472810" sldId="2147483734"/>
              <pc:sldLayoutMk cId="3877739233" sldId="2147483755"/>
              <ac:spMk id="8" creationId="{64E54165-0544-2D96-B0DC-E95696A73209}"/>
            </ac:spMkLst>
          </pc:spChg>
          <pc:spChg chg="del">
            <ac:chgData name="Niamh Courtaux" userId="9d3a79ee-1f51-4c13-9d61-ec395b754f23" providerId="ADAL" clId="{A9E768B7-D5E8-40DF-A4AE-45EA8956D8B7}" dt="2026-02-04T12:51:35.726" v="3288" actId="478"/>
            <ac:spMkLst>
              <pc:docMk/>
              <pc:sldMasterMk cId="3433472810" sldId="2147483734"/>
              <pc:sldLayoutMk cId="3877739233" sldId="2147483755"/>
              <ac:spMk id="12" creationId="{D62EC49A-5C72-55D1-BA25-D0F8D90C9BCE}"/>
            </ac:spMkLst>
          </pc:spChg>
        </pc:sldLayoutChg>
        <pc:sldLayoutChg chg="addSp delSp modSp add mod replId">
          <pc:chgData name="Niamh Courtaux" userId="9d3a79ee-1f51-4c13-9d61-ec395b754f23" providerId="ADAL" clId="{A9E768B7-D5E8-40DF-A4AE-45EA8956D8B7}" dt="2026-02-04T13:23:43.150" v="3443" actId="207"/>
          <pc:sldLayoutMkLst>
            <pc:docMk/>
            <pc:sldMasterMk cId="3433472810" sldId="2147483734"/>
            <pc:sldLayoutMk cId="2696951028" sldId="2147483756"/>
          </pc:sldLayoutMkLst>
          <pc:spChg chg="add mod">
            <ac:chgData name="Niamh Courtaux" userId="9d3a79ee-1f51-4c13-9d61-ec395b754f23" providerId="ADAL" clId="{A9E768B7-D5E8-40DF-A4AE-45EA8956D8B7}" dt="2026-02-04T12:49:52.316" v="3253" actId="207"/>
            <ac:spMkLst>
              <pc:docMk/>
              <pc:sldMasterMk cId="3433472810" sldId="2147483734"/>
              <pc:sldLayoutMk cId="2696951028" sldId="2147483756"/>
              <ac:spMk id="2" creationId="{3EA4DFA4-62D3-D132-1EA9-6F3FFF811C0E}"/>
            </ac:spMkLst>
          </pc:spChg>
          <pc:spChg chg="add mod">
            <ac:chgData name="Niamh Courtaux" userId="9d3a79ee-1f51-4c13-9d61-ec395b754f23" providerId="ADAL" clId="{A9E768B7-D5E8-40DF-A4AE-45EA8956D8B7}" dt="2026-02-04T13:23:43.150" v="3443" actId="207"/>
            <ac:spMkLst>
              <pc:docMk/>
              <pc:sldMasterMk cId="3433472810" sldId="2147483734"/>
              <pc:sldLayoutMk cId="2696951028" sldId="2147483756"/>
              <ac:spMk id="3" creationId="{387E640B-DAE8-1EB5-02EB-C938D2906FBC}"/>
            </ac:spMkLst>
          </pc:spChg>
          <pc:spChg chg="mod">
            <ac:chgData name="Niamh Courtaux" userId="9d3a79ee-1f51-4c13-9d61-ec395b754f23" providerId="ADAL" clId="{A9E768B7-D5E8-40DF-A4AE-45EA8956D8B7}" dt="2026-02-04T09:10:09.149" v="3104" actId="403"/>
            <ac:spMkLst>
              <pc:docMk/>
              <pc:sldMasterMk cId="3433472810" sldId="2147483734"/>
              <pc:sldLayoutMk cId="2696951028" sldId="2147483756"/>
              <ac:spMk id="9" creationId="{2E616C48-5B03-37E8-706B-5FDE509307CB}"/>
            </ac:spMkLst>
          </pc:spChg>
          <pc:spChg chg="del">
            <ac:chgData name="Niamh Courtaux" userId="9d3a79ee-1f51-4c13-9d61-ec395b754f23" providerId="ADAL" clId="{A9E768B7-D5E8-40DF-A4AE-45EA8956D8B7}" dt="2026-02-04T12:49:51.021" v="3251" actId="478"/>
            <ac:spMkLst>
              <pc:docMk/>
              <pc:sldMasterMk cId="3433472810" sldId="2147483734"/>
              <pc:sldLayoutMk cId="2696951028" sldId="2147483756"/>
              <ac:spMk id="33" creationId="{3D8A9D39-6F3B-5E4A-D451-CF20F5D3FD85}"/>
            </ac:spMkLst>
          </pc:spChg>
          <pc:spChg chg="del">
            <ac:chgData name="Niamh Courtaux" userId="9d3a79ee-1f51-4c13-9d61-ec395b754f23" providerId="ADAL" clId="{A9E768B7-D5E8-40DF-A4AE-45EA8956D8B7}" dt="2026-02-04T12:49:51.021" v="3251" actId="478"/>
            <ac:spMkLst>
              <pc:docMk/>
              <pc:sldMasterMk cId="3433472810" sldId="2147483734"/>
              <pc:sldLayoutMk cId="2696951028" sldId="2147483756"/>
              <ac:spMk id="34" creationId="{FADFCA3F-0A80-4B5E-7CB4-E32465CA8EAC}"/>
            </ac:spMkLst>
          </pc:spChg>
          <pc:spChg chg="del">
            <ac:chgData name="Niamh Courtaux" userId="9d3a79ee-1f51-4c13-9d61-ec395b754f23" providerId="ADAL" clId="{A9E768B7-D5E8-40DF-A4AE-45EA8956D8B7}" dt="2026-02-04T13:23:41.417" v="3441" actId="478"/>
            <ac:spMkLst>
              <pc:docMk/>
              <pc:sldMasterMk cId="3433472810" sldId="2147483734"/>
              <pc:sldLayoutMk cId="2696951028" sldId="2147483756"/>
              <ac:spMk id="35" creationId="{746CF8C6-8723-2074-6AFA-4A30D7C80FFC}"/>
            </ac:spMkLst>
          </pc:spChg>
        </pc:sldLayoutChg>
        <pc:sldLayoutChg chg="addSp delSp modSp add mod replId">
          <pc:chgData name="Niamh Courtaux" userId="9d3a79ee-1f51-4c13-9d61-ec395b754f23" providerId="ADAL" clId="{A9E768B7-D5E8-40DF-A4AE-45EA8956D8B7}" dt="2026-02-04T12:50:24.003" v="3265" actId="207"/>
          <pc:sldLayoutMkLst>
            <pc:docMk/>
            <pc:sldMasterMk cId="3433472810" sldId="2147483734"/>
            <pc:sldLayoutMk cId="3647470441" sldId="2147483757"/>
          </pc:sldLayoutMkLst>
          <pc:spChg chg="mod">
            <ac:chgData name="Niamh Courtaux" userId="9d3a79ee-1f51-4c13-9d61-ec395b754f23" providerId="ADAL" clId="{A9E768B7-D5E8-40DF-A4AE-45EA8956D8B7}" dt="2026-02-04T09:10:12.950" v="3107" actId="403"/>
            <ac:spMkLst>
              <pc:docMk/>
              <pc:sldMasterMk cId="3433472810" sldId="2147483734"/>
              <pc:sldLayoutMk cId="3647470441" sldId="2147483757"/>
              <ac:spMk id="2" creationId="{2E616C48-5B03-37E8-706B-5FDE509307CB}"/>
            </ac:spMkLst>
          </pc:spChg>
          <pc:spChg chg="add mod">
            <ac:chgData name="Niamh Courtaux" userId="9d3a79ee-1f51-4c13-9d61-ec395b754f23" providerId="ADAL" clId="{A9E768B7-D5E8-40DF-A4AE-45EA8956D8B7}" dt="2026-02-04T12:50:24.003" v="3265" actId="207"/>
            <ac:spMkLst>
              <pc:docMk/>
              <pc:sldMasterMk cId="3433472810" sldId="2147483734"/>
              <pc:sldLayoutMk cId="3647470441" sldId="2147483757"/>
              <ac:spMk id="3" creationId="{EAADC473-9977-D4C7-A055-8B00F9477A18}"/>
            </ac:spMkLst>
          </pc:spChg>
          <pc:spChg chg="del">
            <ac:chgData name="Niamh Courtaux" userId="9d3a79ee-1f51-4c13-9d61-ec395b754f23" providerId="ADAL" clId="{A9E768B7-D5E8-40DF-A4AE-45EA8956D8B7}" dt="2026-02-04T12:50:22.677" v="3263" actId="478"/>
            <ac:spMkLst>
              <pc:docMk/>
              <pc:sldMasterMk cId="3433472810" sldId="2147483734"/>
              <pc:sldLayoutMk cId="3647470441" sldId="2147483757"/>
              <ac:spMk id="7" creationId="{FEF49F6D-241D-61C9-14E4-CECE82EF0120}"/>
            </ac:spMkLst>
          </pc:spChg>
          <pc:spChg chg="del">
            <ac:chgData name="Niamh Courtaux" userId="9d3a79ee-1f51-4c13-9d61-ec395b754f23" providerId="ADAL" clId="{A9E768B7-D5E8-40DF-A4AE-45EA8956D8B7}" dt="2026-02-04T12:50:22.677" v="3263" actId="478"/>
            <ac:spMkLst>
              <pc:docMk/>
              <pc:sldMasterMk cId="3433472810" sldId="2147483734"/>
              <pc:sldLayoutMk cId="3647470441" sldId="2147483757"/>
              <ac:spMk id="9" creationId="{4AF6C56D-79D1-F4AF-F175-9CE7C20E3315}"/>
            </ac:spMkLst>
          </pc:spChg>
        </pc:sldLayoutChg>
        <pc:sldLayoutChg chg="addSp delSp modSp add mod replId">
          <pc:chgData name="Niamh Courtaux" userId="9d3a79ee-1f51-4c13-9d61-ec395b754f23" providerId="ADAL" clId="{A9E768B7-D5E8-40DF-A4AE-45EA8956D8B7}" dt="2026-02-04T13:23:46.330" v="3446" actId="207"/>
          <pc:sldLayoutMkLst>
            <pc:docMk/>
            <pc:sldMasterMk cId="3433472810" sldId="2147483734"/>
            <pc:sldLayoutMk cId="3665625438" sldId="2147483758"/>
          </pc:sldLayoutMkLst>
          <pc:spChg chg="add mod">
            <ac:chgData name="Niamh Courtaux" userId="9d3a79ee-1f51-4c13-9d61-ec395b754f23" providerId="ADAL" clId="{A9E768B7-D5E8-40DF-A4AE-45EA8956D8B7}" dt="2026-02-04T12:51:07.270" v="3280" actId="207"/>
            <ac:spMkLst>
              <pc:docMk/>
              <pc:sldMasterMk cId="3433472810" sldId="2147483734"/>
              <pc:sldLayoutMk cId="3665625438" sldId="2147483758"/>
              <ac:spMk id="2" creationId="{05964EB1-03D5-5B45-984C-F47463CB8401}"/>
            </ac:spMkLst>
          </pc:spChg>
          <pc:spChg chg="add mod">
            <ac:chgData name="Niamh Courtaux" userId="9d3a79ee-1f51-4c13-9d61-ec395b754f23" providerId="ADAL" clId="{A9E768B7-D5E8-40DF-A4AE-45EA8956D8B7}" dt="2026-02-04T12:51:07.270" v="3280" actId="207"/>
            <ac:spMkLst>
              <pc:docMk/>
              <pc:sldMasterMk cId="3433472810" sldId="2147483734"/>
              <pc:sldLayoutMk cId="3665625438" sldId="2147483758"/>
              <ac:spMk id="3" creationId="{CCF3522F-FC0A-97CF-EB18-BA2EE6A9EDFE}"/>
            </ac:spMkLst>
          </pc:spChg>
          <pc:spChg chg="add mod">
            <ac:chgData name="Niamh Courtaux" userId="9d3a79ee-1f51-4c13-9d61-ec395b754f23" providerId="ADAL" clId="{A9E768B7-D5E8-40DF-A4AE-45EA8956D8B7}" dt="2026-02-04T13:23:46.330" v="3446" actId="207"/>
            <ac:spMkLst>
              <pc:docMk/>
              <pc:sldMasterMk cId="3433472810" sldId="2147483734"/>
              <pc:sldLayoutMk cId="3665625438" sldId="2147483758"/>
              <ac:spMk id="4" creationId="{271236AE-29CC-9676-3F3D-E41E88699C7B}"/>
            </ac:spMkLst>
          </pc:spChg>
          <pc:spChg chg="del">
            <ac:chgData name="Niamh Courtaux" userId="9d3a79ee-1f51-4c13-9d61-ec395b754f23" providerId="ADAL" clId="{A9E768B7-D5E8-40DF-A4AE-45EA8956D8B7}" dt="2026-02-04T12:51:05.957" v="3278" actId="478"/>
            <ac:spMkLst>
              <pc:docMk/>
              <pc:sldMasterMk cId="3433472810" sldId="2147483734"/>
              <pc:sldLayoutMk cId="3665625438" sldId="2147483758"/>
              <ac:spMk id="6" creationId="{9BE7AF01-BB8D-6724-EAF2-20825FD12C47}"/>
            </ac:spMkLst>
          </pc:spChg>
          <pc:spChg chg="del">
            <ac:chgData name="Niamh Courtaux" userId="9d3a79ee-1f51-4c13-9d61-ec395b754f23" providerId="ADAL" clId="{A9E768B7-D5E8-40DF-A4AE-45EA8956D8B7}" dt="2026-02-04T12:51:05.957" v="3278" actId="478"/>
            <ac:spMkLst>
              <pc:docMk/>
              <pc:sldMasterMk cId="3433472810" sldId="2147483734"/>
              <pc:sldLayoutMk cId="3665625438" sldId="2147483758"/>
              <ac:spMk id="7" creationId="{B52AE396-4E73-9694-53F0-0CD73643AA34}"/>
            </ac:spMkLst>
          </pc:spChg>
          <pc:spChg chg="mod">
            <ac:chgData name="Niamh Courtaux" userId="9d3a79ee-1f51-4c13-9d61-ec395b754f23" providerId="ADAL" clId="{A9E768B7-D5E8-40DF-A4AE-45EA8956D8B7}" dt="2026-02-04T09:10:16.986" v="3110" actId="403"/>
            <ac:spMkLst>
              <pc:docMk/>
              <pc:sldMasterMk cId="3433472810" sldId="2147483734"/>
              <pc:sldLayoutMk cId="3665625438" sldId="2147483758"/>
              <ac:spMk id="9" creationId="{2E616C48-5B03-37E8-706B-5FDE509307CB}"/>
            </ac:spMkLst>
          </pc:spChg>
          <pc:spChg chg="del">
            <ac:chgData name="Niamh Courtaux" userId="9d3a79ee-1f51-4c13-9d61-ec395b754f23" providerId="ADAL" clId="{A9E768B7-D5E8-40DF-A4AE-45EA8956D8B7}" dt="2026-02-04T12:51:05.957" v="3278" actId="478"/>
            <ac:spMkLst>
              <pc:docMk/>
              <pc:sldMasterMk cId="3433472810" sldId="2147483734"/>
              <pc:sldLayoutMk cId="3665625438" sldId="2147483758"/>
              <ac:spMk id="12" creationId="{8AB65956-5D90-2C87-6A03-42399F8CF79D}"/>
            </ac:spMkLst>
          </pc:spChg>
          <pc:spChg chg="del">
            <ac:chgData name="Niamh Courtaux" userId="9d3a79ee-1f51-4c13-9d61-ec395b754f23" providerId="ADAL" clId="{A9E768B7-D5E8-40DF-A4AE-45EA8956D8B7}" dt="2026-02-04T12:51:05.957" v="3278" actId="478"/>
            <ac:spMkLst>
              <pc:docMk/>
              <pc:sldMasterMk cId="3433472810" sldId="2147483734"/>
              <pc:sldLayoutMk cId="3665625438" sldId="2147483758"/>
              <ac:spMk id="13" creationId="{7719AF0A-76E7-B258-F2A8-700F0C04C9FA}"/>
            </ac:spMkLst>
          </pc:spChg>
          <pc:spChg chg="del">
            <ac:chgData name="Niamh Courtaux" userId="9d3a79ee-1f51-4c13-9d61-ec395b754f23" providerId="ADAL" clId="{A9E768B7-D5E8-40DF-A4AE-45EA8956D8B7}" dt="2026-02-04T13:23:45.154" v="3444" actId="478"/>
            <ac:spMkLst>
              <pc:docMk/>
              <pc:sldMasterMk cId="3433472810" sldId="2147483734"/>
              <pc:sldLayoutMk cId="3665625438" sldId="2147483758"/>
              <ac:spMk id="17" creationId="{E981A50A-2822-D675-DCFE-6F7B811D4A42}"/>
            </ac:spMkLst>
          </pc:spChg>
        </pc:sldLayoutChg>
        <pc:sldLayoutChg chg="addSp delSp modSp add mod replId">
          <pc:chgData name="Niamh Courtaux" userId="9d3a79ee-1f51-4c13-9d61-ec395b754f23" providerId="ADAL" clId="{A9E768B7-D5E8-40DF-A4AE-45EA8956D8B7}" dt="2026-02-04T12:51:43.187" v="3293" actId="207"/>
          <pc:sldLayoutMkLst>
            <pc:docMk/>
            <pc:sldMasterMk cId="3433472810" sldId="2147483734"/>
            <pc:sldLayoutMk cId="1603993765" sldId="2147483759"/>
          </pc:sldLayoutMkLst>
          <pc:spChg chg="mod">
            <ac:chgData name="Niamh Courtaux" userId="9d3a79ee-1f51-4c13-9d61-ec395b754f23" providerId="ADAL" clId="{A9E768B7-D5E8-40DF-A4AE-45EA8956D8B7}" dt="2026-02-04T09:10:20.303" v="3113" actId="403"/>
            <ac:spMkLst>
              <pc:docMk/>
              <pc:sldMasterMk cId="3433472810" sldId="2147483734"/>
              <pc:sldLayoutMk cId="1603993765" sldId="2147483759"/>
              <ac:spMk id="2" creationId="{2E616C48-5B03-37E8-706B-5FDE509307CB}"/>
            </ac:spMkLst>
          </pc:spChg>
          <pc:spChg chg="del">
            <ac:chgData name="Niamh Courtaux" userId="9d3a79ee-1f51-4c13-9d61-ec395b754f23" providerId="ADAL" clId="{A9E768B7-D5E8-40DF-A4AE-45EA8956D8B7}" dt="2026-02-04T12:51:41.589" v="3291" actId="478"/>
            <ac:spMkLst>
              <pc:docMk/>
              <pc:sldMasterMk cId="3433472810" sldId="2147483734"/>
              <pc:sldLayoutMk cId="1603993765" sldId="2147483759"/>
              <ac:spMk id="4" creationId="{B4980184-0CD9-1A7D-BB36-ECAC015A18B1}"/>
            </ac:spMkLst>
          </pc:spChg>
          <pc:spChg chg="del">
            <ac:chgData name="Niamh Courtaux" userId="9d3a79ee-1f51-4c13-9d61-ec395b754f23" providerId="ADAL" clId="{A9E768B7-D5E8-40DF-A4AE-45EA8956D8B7}" dt="2026-02-04T12:51:41.589" v="3291" actId="478"/>
            <ac:spMkLst>
              <pc:docMk/>
              <pc:sldMasterMk cId="3433472810" sldId="2147483734"/>
              <pc:sldLayoutMk cId="1603993765" sldId="2147483759"/>
              <ac:spMk id="5" creationId="{612A7F27-75E3-C48B-A345-75A48C1D55CC}"/>
            </ac:spMkLst>
          </pc:spChg>
          <pc:spChg chg="add mod">
            <ac:chgData name="Niamh Courtaux" userId="9d3a79ee-1f51-4c13-9d61-ec395b754f23" providerId="ADAL" clId="{A9E768B7-D5E8-40DF-A4AE-45EA8956D8B7}" dt="2026-02-04T12:51:43.187" v="3293" actId="207"/>
            <ac:spMkLst>
              <pc:docMk/>
              <pc:sldMasterMk cId="3433472810" sldId="2147483734"/>
              <pc:sldLayoutMk cId="1603993765" sldId="2147483759"/>
              <ac:spMk id="6" creationId="{EE8A9ED5-814A-E536-52AB-6D86544C989B}"/>
            </ac:spMkLst>
          </pc:spChg>
          <pc:spChg chg="add mod">
            <ac:chgData name="Niamh Courtaux" userId="9d3a79ee-1f51-4c13-9d61-ec395b754f23" providerId="ADAL" clId="{A9E768B7-D5E8-40DF-A4AE-45EA8956D8B7}" dt="2026-02-04T12:51:43.187" v="3293" actId="207"/>
            <ac:spMkLst>
              <pc:docMk/>
              <pc:sldMasterMk cId="3433472810" sldId="2147483734"/>
              <pc:sldLayoutMk cId="1603993765" sldId="2147483759"/>
              <ac:spMk id="7" creationId="{A1C7AC2D-6E26-29D6-164F-0E8A89D8BDCD}"/>
            </ac:spMkLst>
          </pc:spChg>
          <pc:spChg chg="del">
            <ac:chgData name="Niamh Courtaux" userId="9d3a79ee-1f51-4c13-9d61-ec395b754f23" providerId="ADAL" clId="{A9E768B7-D5E8-40DF-A4AE-45EA8956D8B7}" dt="2026-02-04T12:51:41.589" v="3291" actId="478"/>
            <ac:spMkLst>
              <pc:docMk/>
              <pc:sldMasterMk cId="3433472810" sldId="2147483734"/>
              <pc:sldLayoutMk cId="1603993765" sldId="2147483759"/>
              <ac:spMk id="8" creationId="{27776235-BA27-1B51-68DE-B012E1DEB82B}"/>
            </ac:spMkLst>
          </pc:spChg>
          <pc:spChg chg="del">
            <ac:chgData name="Niamh Courtaux" userId="9d3a79ee-1f51-4c13-9d61-ec395b754f23" providerId="ADAL" clId="{A9E768B7-D5E8-40DF-A4AE-45EA8956D8B7}" dt="2026-02-04T12:51:41.589" v="3291" actId="478"/>
            <ac:spMkLst>
              <pc:docMk/>
              <pc:sldMasterMk cId="3433472810" sldId="2147483734"/>
              <pc:sldLayoutMk cId="1603993765" sldId="2147483759"/>
              <ac:spMk id="10" creationId="{E15858A1-362B-FFE0-10A2-582B300D7D8E}"/>
            </ac:spMkLst>
          </pc:spChg>
        </pc:sldLayoutChg>
        <pc:sldLayoutChg chg="addSp delSp modSp add mod modTransition">
          <pc:chgData name="Niamh Courtaux" userId="9d3a79ee-1f51-4c13-9d61-ec395b754f23" providerId="ADAL" clId="{A9E768B7-D5E8-40DF-A4AE-45EA8956D8B7}" dt="2026-02-04T13:22:45.686" v="3429"/>
          <pc:sldLayoutMkLst>
            <pc:docMk/>
            <pc:sldMasterMk cId="3433472810" sldId="2147483734"/>
            <pc:sldLayoutMk cId="2811584404" sldId="2147483760"/>
          </pc:sldLayoutMkLst>
          <pc:spChg chg="add mod">
            <ac:chgData name="Niamh Courtaux" userId="9d3a79ee-1f51-4c13-9d61-ec395b754f23" providerId="ADAL" clId="{A9E768B7-D5E8-40DF-A4AE-45EA8956D8B7}" dt="2026-02-04T12:50:47.059" v="3270"/>
            <ac:spMkLst>
              <pc:docMk/>
              <pc:sldMasterMk cId="3433472810" sldId="2147483734"/>
              <pc:sldLayoutMk cId="2811584404" sldId="2147483760"/>
              <ac:spMk id="2" creationId="{9EFDE994-2542-A91A-C44A-93F77A678B7B}"/>
            </ac:spMkLst>
          </pc:spChg>
          <pc:spChg chg="add mod">
            <ac:chgData name="Niamh Courtaux" userId="9d3a79ee-1f51-4c13-9d61-ec395b754f23" providerId="ADAL" clId="{A9E768B7-D5E8-40DF-A4AE-45EA8956D8B7}" dt="2026-02-04T12:50:47.059" v="3270"/>
            <ac:spMkLst>
              <pc:docMk/>
              <pc:sldMasterMk cId="3433472810" sldId="2147483734"/>
              <pc:sldLayoutMk cId="2811584404" sldId="2147483760"/>
              <ac:spMk id="4" creationId="{AF04FBD0-40E8-5FFD-163F-965B6115E947}"/>
            </ac:spMkLst>
          </pc:spChg>
          <pc:spChg chg="del mod">
            <ac:chgData name="Niamh Courtaux" userId="9d3a79ee-1f51-4c13-9d61-ec395b754f23" providerId="ADAL" clId="{A9E768B7-D5E8-40DF-A4AE-45EA8956D8B7}" dt="2026-02-04T13:22:45.497" v="3428" actId="478"/>
            <ac:spMkLst>
              <pc:docMk/>
              <pc:sldMasterMk cId="3433472810" sldId="2147483734"/>
              <pc:sldLayoutMk cId="2811584404" sldId="2147483760"/>
              <ac:spMk id="5" creationId="{FE3D465C-D5F5-F13A-9194-47D58816DECD}"/>
            </ac:spMkLst>
          </pc:spChg>
          <pc:spChg chg="add mod">
            <ac:chgData name="Niamh Courtaux" userId="9d3a79ee-1f51-4c13-9d61-ec395b754f23" providerId="ADAL" clId="{A9E768B7-D5E8-40DF-A4AE-45EA8956D8B7}" dt="2026-02-04T13:22:45.686" v="3429"/>
            <ac:spMkLst>
              <pc:docMk/>
              <pc:sldMasterMk cId="3433472810" sldId="2147483734"/>
              <pc:sldLayoutMk cId="2811584404" sldId="2147483760"/>
              <ac:spMk id="6" creationId="{1D8FC468-64FA-BE3B-7DCA-51480D2A4759}"/>
            </ac:spMkLst>
          </pc:spChg>
          <pc:spChg chg="del">
            <ac:chgData name="Niamh Courtaux" userId="9d3a79ee-1f51-4c13-9d61-ec395b754f23" providerId="ADAL" clId="{A9E768B7-D5E8-40DF-A4AE-45EA8956D8B7}" dt="2026-02-04T12:50:46.829" v="3269" actId="478"/>
            <ac:spMkLst>
              <pc:docMk/>
              <pc:sldMasterMk cId="3433472810" sldId="2147483734"/>
              <pc:sldLayoutMk cId="2811584404" sldId="2147483760"/>
              <ac:spMk id="23" creationId="{3EFEB94E-0613-349A-7CE8-2822C958DF1F}"/>
            </ac:spMkLst>
          </pc:spChg>
          <pc:spChg chg="del">
            <ac:chgData name="Niamh Courtaux" userId="9d3a79ee-1f51-4c13-9d61-ec395b754f23" providerId="ADAL" clId="{A9E768B7-D5E8-40DF-A4AE-45EA8956D8B7}" dt="2026-02-04T12:50:46.829" v="3269" actId="478"/>
            <ac:spMkLst>
              <pc:docMk/>
              <pc:sldMasterMk cId="3433472810" sldId="2147483734"/>
              <pc:sldLayoutMk cId="2811584404" sldId="2147483760"/>
              <ac:spMk id="24" creationId="{FA2FBDE1-CF14-09F3-266D-033F229209DB}"/>
            </ac:spMkLst>
          </pc:spChg>
          <pc:spChg chg="del">
            <ac:chgData name="Niamh Courtaux" userId="9d3a79ee-1f51-4c13-9d61-ec395b754f23" providerId="ADAL" clId="{A9E768B7-D5E8-40DF-A4AE-45EA8956D8B7}" dt="2026-02-04T12:50:46.829" v="3269" actId="478"/>
            <ac:spMkLst>
              <pc:docMk/>
              <pc:sldMasterMk cId="3433472810" sldId="2147483734"/>
              <pc:sldLayoutMk cId="2811584404" sldId="2147483760"/>
              <ac:spMk id="25" creationId="{D1176F97-4AF3-D516-46E0-7A4DD8EF6CD6}"/>
            </ac:spMkLst>
          </pc:spChg>
          <pc:spChg chg="del">
            <ac:chgData name="Niamh Courtaux" userId="9d3a79ee-1f51-4c13-9d61-ec395b754f23" providerId="ADAL" clId="{A9E768B7-D5E8-40DF-A4AE-45EA8956D8B7}" dt="2026-02-04T12:50:46.829" v="3269" actId="478"/>
            <ac:spMkLst>
              <pc:docMk/>
              <pc:sldMasterMk cId="3433472810" sldId="2147483734"/>
              <pc:sldLayoutMk cId="2811584404" sldId="2147483760"/>
              <ac:spMk id="26" creationId="{2A19D0A1-1D1B-97FA-9EAA-692157CF452D}"/>
            </ac:spMkLst>
          </pc:spChg>
        </pc:sldLayoutChg>
        <pc:sldLayoutChg chg="addSp delSp modSp add mod replId modTransition">
          <pc:chgData name="Niamh Courtaux" userId="9d3a79ee-1f51-4c13-9d61-ec395b754f23" providerId="ADAL" clId="{A9E768B7-D5E8-40DF-A4AE-45EA8956D8B7}" dt="2026-02-04T12:51:24.692" v="3285" actId="14100"/>
          <pc:sldLayoutMkLst>
            <pc:docMk/>
            <pc:sldMasterMk cId="3433472810" sldId="2147483734"/>
            <pc:sldLayoutMk cId="1589723675" sldId="2147483761"/>
          </pc:sldLayoutMkLst>
          <pc:spChg chg="add mod">
            <ac:chgData name="Niamh Courtaux" userId="9d3a79ee-1f51-4c13-9d61-ec395b754f23" providerId="ADAL" clId="{A9E768B7-D5E8-40DF-A4AE-45EA8956D8B7}" dt="2026-02-04T12:51:22.660" v="3284"/>
            <ac:spMkLst>
              <pc:docMk/>
              <pc:sldMasterMk cId="3433472810" sldId="2147483734"/>
              <pc:sldLayoutMk cId="1589723675" sldId="2147483761"/>
              <ac:spMk id="2" creationId="{F688CF8D-A4A8-4638-58E5-18E46F139CC9}"/>
            </ac:spMkLst>
          </pc:spChg>
          <pc:spChg chg="add mod">
            <ac:chgData name="Niamh Courtaux" userId="9d3a79ee-1f51-4c13-9d61-ec395b754f23" providerId="ADAL" clId="{A9E768B7-D5E8-40DF-A4AE-45EA8956D8B7}" dt="2026-02-04T12:51:22.660" v="3284"/>
            <ac:spMkLst>
              <pc:docMk/>
              <pc:sldMasterMk cId="3433472810" sldId="2147483734"/>
              <pc:sldLayoutMk cId="1589723675" sldId="2147483761"/>
              <ac:spMk id="4" creationId="{1E11DB4B-B8F0-8537-E4B8-60EB27C126B0}"/>
            </ac:spMkLst>
          </pc:spChg>
          <pc:spChg chg="mod">
            <ac:chgData name="Niamh Courtaux" userId="9d3a79ee-1f51-4c13-9d61-ec395b754f23" providerId="ADAL" clId="{A9E768B7-D5E8-40DF-A4AE-45EA8956D8B7}" dt="2026-02-04T12:51:24.692" v="3285" actId="14100"/>
            <ac:spMkLst>
              <pc:docMk/>
              <pc:sldMasterMk cId="3433472810" sldId="2147483734"/>
              <pc:sldLayoutMk cId="1589723675" sldId="2147483761"/>
              <ac:spMk id="9" creationId="{3B6593D0-A669-1FC8-D397-9477AEE87F3E}"/>
            </ac:spMkLst>
          </pc:spChg>
          <pc:spChg chg="del">
            <ac:chgData name="Niamh Courtaux" userId="9d3a79ee-1f51-4c13-9d61-ec395b754f23" providerId="ADAL" clId="{A9E768B7-D5E8-40DF-A4AE-45EA8956D8B7}" dt="2026-02-04T12:51:22.407" v="3283" actId="478"/>
            <ac:spMkLst>
              <pc:docMk/>
              <pc:sldMasterMk cId="3433472810" sldId="2147483734"/>
              <pc:sldLayoutMk cId="1589723675" sldId="2147483761"/>
              <ac:spMk id="10" creationId="{52FBAB46-08AC-6CD0-4DC5-0812BD5BFCCB}"/>
            </ac:spMkLst>
          </pc:spChg>
          <pc:spChg chg="del">
            <ac:chgData name="Niamh Courtaux" userId="9d3a79ee-1f51-4c13-9d61-ec395b754f23" providerId="ADAL" clId="{A9E768B7-D5E8-40DF-A4AE-45EA8956D8B7}" dt="2026-02-04T12:51:22.407" v="3283" actId="478"/>
            <ac:spMkLst>
              <pc:docMk/>
              <pc:sldMasterMk cId="3433472810" sldId="2147483734"/>
              <pc:sldLayoutMk cId="1589723675" sldId="2147483761"/>
              <ac:spMk id="11" creationId="{CA098093-4C15-2F03-7959-CFE852F5C43A}"/>
            </ac:spMkLst>
          </pc:spChg>
          <pc:spChg chg="del">
            <ac:chgData name="Niamh Courtaux" userId="9d3a79ee-1f51-4c13-9d61-ec395b754f23" providerId="ADAL" clId="{A9E768B7-D5E8-40DF-A4AE-45EA8956D8B7}" dt="2026-02-04T12:51:22.407" v="3283" actId="478"/>
            <ac:spMkLst>
              <pc:docMk/>
              <pc:sldMasterMk cId="3433472810" sldId="2147483734"/>
              <pc:sldLayoutMk cId="1589723675" sldId="2147483761"/>
              <ac:spMk id="12" creationId="{AC327617-3D8A-1023-70AD-351E918A5C9F}"/>
            </ac:spMkLst>
          </pc:spChg>
          <pc:spChg chg="del">
            <ac:chgData name="Niamh Courtaux" userId="9d3a79ee-1f51-4c13-9d61-ec395b754f23" providerId="ADAL" clId="{A9E768B7-D5E8-40DF-A4AE-45EA8956D8B7}" dt="2026-02-04T12:51:22.407" v="3283" actId="478"/>
            <ac:spMkLst>
              <pc:docMk/>
              <pc:sldMasterMk cId="3433472810" sldId="2147483734"/>
              <pc:sldLayoutMk cId="1589723675" sldId="2147483761"/>
              <ac:spMk id="13" creationId="{96FB699F-F476-B023-2F58-B85203D7DA6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B5F736E-E7DF-DD3C-6005-0E8679F74A3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4CE8E3-3787-107F-8D07-F4D6DCA4E8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9904F-775A-4792-9C48-9A3BBA34C49E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8FBD4A-4854-2E1E-C598-967797893C0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5478B0-89CF-824A-B872-5B19D90D3C2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B3269-10CE-49AA-A05E-77281B71B9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878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7917-E833-994D-A09B-F6A0084A9779}" type="datetimeFigureOut">
              <a:rPr lang="en-US" smtClean="0"/>
              <a:t>2/5/2026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46920-3A1D-E440-97BF-0EBDF4AC6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5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1F75B9-B7B8-AB1F-3202-37490D21F1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F3CE91-A733-0AF1-7603-5017C39D99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1486" y="993992"/>
            <a:ext cx="5357812" cy="1205569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GOES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BBCF39-4889-8698-AA37-48F9B5FBC7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1486" y="2199561"/>
            <a:ext cx="5357812" cy="36036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goes here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529EA2-E6AC-9D74-E785-C7E2714019E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586" y="528587"/>
            <a:ext cx="1569970" cy="14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728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column + Gradien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4ADE231-3EBE-17BC-1C81-FA4CA7B183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2" r="14742"/>
          <a:stretch/>
        </p:blipFill>
        <p:spPr>
          <a:xfrm>
            <a:off x="5339254" y="1211261"/>
            <a:ext cx="6373381" cy="5141914"/>
          </a:xfrm>
          <a:prstGeom prst="roundRect">
            <a:avLst>
              <a:gd name="adj" fmla="val 2317"/>
            </a:avLst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32BC614-508E-3D03-69AB-2C5718B84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2B6AE966-462A-19BD-A8C5-7B80068678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8E3B06-0033-9FA6-322F-C151E5615D8F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AC3E3FA9-EF5C-E687-517C-E7EA55F9D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4481512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AF3734B-50B2-264E-3A35-E35E7FD84084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5823598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9E5F40F-CBBE-E49F-5F94-A63DC0504391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8722833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AC454881-4D2A-06EC-648F-68272538F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4481513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356427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column + lin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2CFF6C4-0C21-4107-214B-9B582BD44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1B253810-4153-EAF7-F005-25693A0C99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FA0A67EF-D1F1-829E-ADAF-8E31C6F11C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E514F54-04C9-B262-2A76-0E2A35E4F5EE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807AD5B-15A0-8A6D-B296-9981CC003E13}"/>
              </a:ext>
            </a:extLst>
          </p:cNvPr>
          <p:cNvCxnSpPr>
            <a:cxnSpLocks/>
          </p:cNvCxnSpPr>
          <p:nvPr userDrawn="1"/>
        </p:nvCxnSpPr>
        <p:spPr>
          <a:xfrm>
            <a:off x="556431" y="1891918"/>
            <a:ext cx="0" cy="3746023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47546AA-72F0-8708-6DBC-1662883DFEB2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678426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9ADE9E2-5548-B34B-4B16-3BB26472FB03}"/>
              </a:ext>
            </a:extLst>
          </p:cNvPr>
          <p:cNvCxnSpPr>
            <a:cxnSpLocks/>
          </p:cNvCxnSpPr>
          <p:nvPr userDrawn="1"/>
        </p:nvCxnSpPr>
        <p:spPr>
          <a:xfrm>
            <a:off x="4432532" y="1891918"/>
            <a:ext cx="0" cy="3746023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29BE034-41B4-2467-F9D4-5090BD05918F}"/>
              </a:ext>
            </a:extLst>
          </p:cNvPr>
          <p:cNvSpPr>
            <a:spLocks noGrp="1"/>
          </p:cNvSpPr>
          <p:nvPr>
            <p:ph idx="44" hasCustomPrompt="1"/>
          </p:nvPr>
        </p:nvSpPr>
        <p:spPr>
          <a:xfrm>
            <a:off x="4554527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067D87C-9E6B-C90A-9196-D18D022B8EE6}"/>
              </a:ext>
            </a:extLst>
          </p:cNvPr>
          <p:cNvCxnSpPr>
            <a:cxnSpLocks/>
          </p:cNvCxnSpPr>
          <p:nvPr userDrawn="1"/>
        </p:nvCxnSpPr>
        <p:spPr>
          <a:xfrm>
            <a:off x="8289688" y="1891918"/>
            <a:ext cx="0" cy="3746023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E96AC236-31C4-73EC-F4A7-DD7377571FC4}"/>
              </a:ext>
            </a:extLst>
          </p:cNvPr>
          <p:cNvSpPr>
            <a:spLocks noGrp="1"/>
          </p:cNvSpPr>
          <p:nvPr>
            <p:ph idx="48" hasCustomPrompt="1"/>
          </p:nvPr>
        </p:nvSpPr>
        <p:spPr>
          <a:xfrm>
            <a:off x="8411683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6248EA46-694E-4963-5C57-D5DE9C24C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0456094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boxes + lin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69A40D3-BC66-46ED-4210-3F4A8B8FFC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66" name="Footer Placeholder 4">
            <a:extLst>
              <a:ext uri="{FF2B5EF4-FFF2-40B4-BE49-F238E27FC236}">
                <a16:creationId xmlns:a16="http://schemas.microsoft.com/office/drawing/2014/main" id="{A6660E75-35B6-95E5-3FF7-70DEDC5BC1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541AB5FB-CC54-4E75-CE54-BC853D852E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FB0447C1-8355-0859-0361-C52CE01D05FB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FD0B84A-7098-EB51-4341-60F2E1A8E63F}"/>
              </a:ext>
            </a:extLst>
          </p:cNvPr>
          <p:cNvCxnSpPr>
            <a:cxnSpLocks/>
          </p:cNvCxnSpPr>
          <p:nvPr userDrawn="1"/>
        </p:nvCxnSpPr>
        <p:spPr>
          <a:xfrm>
            <a:off x="556431" y="1891918"/>
            <a:ext cx="0" cy="185994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37AC08C-0186-B055-7AEF-23D3C2CB86A9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678426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78F4D7-4E6C-CC59-5085-C421C8041376}"/>
              </a:ext>
            </a:extLst>
          </p:cNvPr>
          <p:cNvCxnSpPr>
            <a:cxnSpLocks/>
          </p:cNvCxnSpPr>
          <p:nvPr userDrawn="1"/>
        </p:nvCxnSpPr>
        <p:spPr>
          <a:xfrm>
            <a:off x="556431" y="4153452"/>
            <a:ext cx="0" cy="185994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888A330-853E-0832-AA84-AE6AB0BE8098}"/>
              </a:ext>
            </a:extLst>
          </p:cNvPr>
          <p:cNvSpPr>
            <a:spLocks noGrp="1"/>
          </p:cNvSpPr>
          <p:nvPr>
            <p:ph idx="42" hasCustomPrompt="1"/>
          </p:nvPr>
        </p:nvSpPr>
        <p:spPr>
          <a:xfrm>
            <a:off x="678426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1FF42B4-47AD-89BC-D327-357C589A8659}"/>
              </a:ext>
            </a:extLst>
          </p:cNvPr>
          <p:cNvCxnSpPr>
            <a:cxnSpLocks/>
          </p:cNvCxnSpPr>
          <p:nvPr userDrawn="1"/>
        </p:nvCxnSpPr>
        <p:spPr>
          <a:xfrm>
            <a:off x="4432532" y="1891918"/>
            <a:ext cx="0" cy="185994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0B1EDB0-948C-80C6-4D9C-87632D3EBF25}"/>
              </a:ext>
            </a:extLst>
          </p:cNvPr>
          <p:cNvSpPr>
            <a:spLocks noGrp="1"/>
          </p:cNvSpPr>
          <p:nvPr>
            <p:ph idx="44" hasCustomPrompt="1"/>
          </p:nvPr>
        </p:nvSpPr>
        <p:spPr>
          <a:xfrm>
            <a:off x="4554527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525A0BF-0BE6-B094-DFEE-AA9DE09C04BF}"/>
              </a:ext>
            </a:extLst>
          </p:cNvPr>
          <p:cNvCxnSpPr>
            <a:cxnSpLocks/>
          </p:cNvCxnSpPr>
          <p:nvPr userDrawn="1"/>
        </p:nvCxnSpPr>
        <p:spPr>
          <a:xfrm>
            <a:off x="4432532" y="4153452"/>
            <a:ext cx="0" cy="185994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9D67AE5-11D0-F8EB-B23B-CDBE2B5AB7F7}"/>
              </a:ext>
            </a:extLst>
          </p:cNvPr>
          <p:cNvSpPr>
            <a:spLocks noGrp="1"/>
          </p:cNvSpPr>
          <p:nvPr>
            <p:ph idx="46" hasCustomPrompt="1"/>
          </p:nvPr>
        </p:nvSpPr>
        <p:spPr>
          <a:xfrm>
            <a:off x="4554527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7A5D93A-18EF-EB5C-7E83-B0D8FE6D8E4E}"/>
              </a:ext>
            </a:extLst>
          </p:cNvPr>
          <p:cNvCxnSpPr>
            <a:cxnSpLocks/>
          </p:cNvCxnSpPr>
          <p:nvPr userDrawn="1"/>
        </p:nvCxnSpPr>
        <p:spPr>
          <a:xfrm>
            <a:off x="8289688" y="1891918"/>
            <a:ext cx="0" cy="185994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66B5948-212A-96A4-BA14-63944AA04358}"/>
              </a:ext>
            </a:extLst>
          </p:cNvPr>
          <p:cNvSpPr>
            <a:spLocks noGrp="1"/>
          </p:cNvSpPr>
          <p:nvPr>
            <p:ph idx="48" hasCustomPrompt="1"/>
          </p:nvPr>
        </p:nvSpPr>
        <p:spPr>
          <a:xfrm>
            <a:off x="8411683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2521388-A145-BB30-BA0A-B02C9EC2983C}"/>
              </a:ext>
            </a:extLst>
          </p:cNvPr>
          <p:cNvCxnSpPr>
            <a:cxnSpLocks/>
          </p:cNvCxnSpPr>
          <p:nvPr userDrawn="1"/>
        </p:nvCxnSpPr>
        <p:spPr>
          <a:xfrm>
            <a:off x="8289688" y="4153452"/>
            <a:ext cx="0" cy="185994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109A908-6D81-86C1-0232-C687E520AA76}"/>
              </a:ext>
            </a:extLst>
          </p:cNvPr>
          <p:cNvSpPr>
            <a:spLocks noGrp="1"/>
          </p:cNvSpPr>
          <p:nvPr>
            <p:ph idx="50" hasCustomPrompt="1"/>
          </p:nvPr>
        </p:nvSpPr>
        <p:spPr>
          <a:xfrm>
            <a:off x="8411683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A54CFFE6-B39B-9830-DB5D-A75927BCCE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524778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7C3B7D4-E411-2704-7AE7-B971162CCC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>
            <a:off x="6797614" y="0"/>
            <a:ext cx="5394385" cy="6858000"/>
          </a:xfrm>
          <a:prstGeom prst="rect">
            <a:avLst/>
          </a:prstGeom>
        </p:spPr>
      </p:pic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92C588D1-7807-4960-E9B7-A148336ACB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87FCBD52-5F8C-9CD0-1647-E5284CC3C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1ECBEA-F242-85BB-A8A6-DECC4010CD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BE4D1C2-8E4A-B211-857E-11D09410CE9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11770B-5127-A1C8-3B20-8ACD4C23F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2636243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9092A05-E975-7726-4536-F85EFF52A0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 flipH="1">
            <a:off x="0" y="0"/>
            <a:ext cx="5394385" cy="6858000"/>
          </a:xfrm>
          <a:prstGeom prst="rect">
            <a:avLst/>
          </a:prstGeom>
        </p:spPr>
      </p:pic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B9AEED68-389A-38B5-A944-4EA5BB6E97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4285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F410BC42-326E-75D4-347D-B04E250E8A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2291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87E9C63-5C50-5E79-0874-63E225B76BAF}"/>
              </a:ext>
            </a:extLst>
          </p:cNvPr>
          <p:cNvCxnSpPr>
            <a:cxnSpLocks/>
          </p:cNvCxnSpPr>
          <p:nvPr userDrawn="1"/>
        </p:nvCxnSpPr>
        <p:spPr>
          <a:xfrm>
            <a:off x="6531911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64EF94-3937-FC6B-CC5A-4B5E554A80C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4047" y="1892299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621D060C-435D-563D-353E-7C0B23F9B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4047" y="1211261"/>
            <a:ext cx="5446466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69628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+ 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92C588D1-7807-4960-E9B7-A148336ACB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87FCBD52-5F8C-9CD0-1647-E5284CC3C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1ECBEA-F242-85BB-A8A6-DECC4010CD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8C9A30CA-846F-C29F-F3D7-EE902DC52E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>
            <a:off x="6797614" y="0"/>
            <a:ext cx="5394385" cy="6858000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B1E09D6-F350-3363-BCB2-F10AD8F6ED1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EC7A73C-0EB4-161B-2DB8-E123EE314A5D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3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9164E130-978B-90CF-3C65-2ACF4E838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7" y="1211261"/>
            <a:ext cx="5446468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8694415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81FD708-2819-4FEE-8ADC-C83A1E0E6A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 flipH="1">
            <a:off x="0" y="0"/>
            <a:ext cx="5394385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94254E-5D88-644E-85CD-1B950A704BED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38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201797C-A962-95A8-5644-6D6EDDB77DA4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69873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4A82DF0-B138-C3D6-503C-4C20C77C3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0638" y="1211261"/>
            <a:ext cx="5449875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86F8CC-E37D-111B-45AC-7B95CABAE9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4285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7902650-AFF7-004A-0F31-BF6AA96C42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2291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DC8475-A93E-6B41-AE8F-9BFCB78E19F0}"/>
              </a:ext>
            </a:extLst>
          </p:cNvPr>
          <p:cNvCxnSpPr>
            <a:cxnSpLocks/>
          </p:cNvCxnSpPr>
          <p:nvPr userDrawn="1"/>
        </p:nvCxnSpPr>
        <p:spPr>
          <a:xfrm>
            <a:off x="6531911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17717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728249-F042-3D01-342D-67BACE34F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9900B28-E5D8-0C82-290B-3B2E78EF5B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01A5DF5-1DDB-798A-7B58-0805C9FC72A7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503C97-F968-3D43-BB75-74DB158E8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6523656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7297ADD0-0C5D-F1AF-6B2B-E66B080675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C41C93B3-E2AB-A25B-33AA-140BA6F8B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E0928C-F59A-8F6B-2E75-5398A6D95A5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5BD0D46-CE2E-CC1F-8208-AD3952D694D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7DD00D98-68C0-2D0B-5C0E-AA9EEAFAF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998729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93714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A588B9-1E2A-B979-D519-55C8BF8FDD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D56F2E-2199-64B0-B2D0-2A1458E2A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627ABA-C827-9100-3BF3-82EB10FD536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3B6593D0-A669-1FC8-D397-9477AEE87F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25604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35B4E1DB-4CC6-80E4-BE6D-8DB3E86F76B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4047" y="1892299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372904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or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1FD1106-11C7-44FC-D479-A1B4952F6F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9D84A3-830E-9E1A-A883-BED6C82FEEE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71487" y="2150365"/>
            <a:ext cx="4002541" cy="23236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Caption / subtitle goes here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FC52F43-E0EE-46C4-7CE1-BA80D629CE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83480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FB875F28-2A15-5446-1351-DEDA48FE69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1486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CB5FEFA-71FA-62AA-2D19-1EFD6499625C}"/>
              </a:ext>
            </a:extLst>
          </p:cNvPr>
          <p:cNvCxnSpPr>
            <a:cxnSpLocks/>
          </p:cNvCxnSpPr>
          <p:nvPr userDrawn="1"/>
        </p:nvCxnSpPr>
        <p:spPr>
          <a:xfrm>
            <a:off x="781106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9903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7297ADD0-0C5D-F1AF-6B2B-E66B080675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C41C93B3-E2AB-A25B-33AA-140BA6F8B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E0928C-F59A-8F6B-2E75-5398A6D95A5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9EFDE994-2542-A91A-C44A-93F77A678B7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AF04FBD0-40E8-5FFD-163F-965B6115E947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3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1D8FC468-64FA-BE3B-7DCA-51480D2A4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115844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93714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A588B9-1E2A-B979-D519-55C8BF8FDD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D56F2E-2199-64B0-B2D0-2A1458E2A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627ABA-C827-9100-3BF3-82EB10FD536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3B6593D0-A669-1FC8-D397-9477AEE87F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3742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688CF8D-A4A8-4638-58E5-18E46F139CC9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38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E11DB4B-B8F0-8537-E4B8-60EB27C126B0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69873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5897236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DC09F7C4-7AB2-C471-E3F1-F06AE91F97A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33654" y="0"/>
            <a:ext cx="5958346" cy="6858000"/>
          </a:xfrm>
          <a:custGeom>
            <a:avLst/>
            <a:gdLst>
              <a:gd name="connsiteX0" fmla="*/ 2741253 w 5947184"/>
              <a:gd name="connsiteY0" fmla="*/ 0 h 6895410"/>
              <a:gd name="connsiteX1" fmla="*/ 5947184 w 5947184"/>
              <a:gd name="connsiteY1" fmla="*/ 0 h 6895410"/>
              <a:gd name="connsiteX2" fmla="*/ 5947184 w 5947184"/>
              <a:gd name="connsiteY2" fmla="*/ 6895410 h 6895410"/>
              <a:gd name="connsiteX3" fmla="*/ 0 w 5947184"/>
              <a:gd name="connsiteY3" fmla="*/ 6895410 h 6895410"/>
              <a:gd name="connsiteX4" fmla="*/ 1689 w 5947184"/>
              <a:gd name="connsiteY4" fmla="*/ 6814310 h 6895410"/>
              <a:gd name="connsiteX5" fmla="*/ 2679942 w 5947184"/>
              <a:gd name="connsiteY5" fmla="*/ 43986 h 689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7184" h="6895410">
                <a:moveTo>
                  <a:pt x="2741253" y="0"/>
                </a:moveTo>
                <a:lnTo>
                  <a:pt x="5947184" y="0"/>
                </a:lnTo>
                <a:lnTo>
                  <a:pt x="5947184" y="6895410"/>
                </a:lnTo>
                <a:lnTo>
                  <a:pt x="0" y="6895410"/>
                </a:lnTo>
                <a:lnTo>
                  <a:pt x="1689" y="6814310"/>
                </a:lnTo>
                <a:cubicBezTo>
                  <a:pt x="129390" y="3760542"/>
                  <a:pt x="1197335" y="1184997"/>
                  <a:pt x="2679942" y="4398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A705BFE7-5C4F-BC98-9054-8153405E9B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4B3A4672-E2C0-90A6-29DA-E958672792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C5BF24D-189F-2251-4C11-7164DD5D089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FBF3611-290C-AF9A-DC11-B16A9399AC0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41518989-D574-D507-653C-E33BE7046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9328056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FE46EB7-DA21-A60E-7BF0-5C6333351C7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" y="0"/>
            <a:ext cx="6007473" cy="6857999"/>
          </a:xfrm>
          <a:custGeom>
            <a:avLst/>
            <a:gdLst>
              <a:gd name="connsiteX0" fmla="*/ 0 w 6007473"/>
              <a:gd name="connsiteY0" fmla="*/ 0 h 6857999"/>
              <a:gd name="connsiteX1" fmla="*/ 3456489 w 6007473"/>
              <a:gd name="connsiteY1" fmla="*/ 0 h 6857999"/>
              <a:gd name="connsiteX2" fmla="*/ 3717482 w 6007473"/>
              <a:gd name="connsiteY2" fmla="*/ 288265 h 6857999"/>
              <a:gd name="connsiteX3" fmla="*/ 6007473 w 6007473"/>
              <a:gd name="connsiteY3" fmla="*/ 6529639 h 6857999"/>
              <a:gd name="connsiteX4" fmla="*/ 5999589 w 6007473"/>
              <a:gd name="connsiteY4" fmla="*/ 6857999 h 6857999"/>
              <a:gd name="connsiteX5" fmla="*/ 0 w 6007473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7473" h="6857999">
                <a:moveTo>
                  <a:pt x="0" y="0"/>
                </a:moveTo>
                <a:lnTo>
                  <a:pt x="3456489" y="0"/>
                </a:lnTo>
                <a:lnTo>
                  <a:pt x="3717482" y="288265"/>
                </a:lnTo>
                <a:cubicBezTo>
                  <a:pt x="5140293" y="1936726"/>
                  <a:pt x="6007473" y="4126541"/>
                  <a:pt x="6007473" y="6529639"/>
                </a:cubicBezTo>
                <a:lnTo>
                  <a:pt x="5999589" y="6857999"/>
                </a:lnTo>
                <a:lnTo>
                  <a:pt x="0" y="6857999"/>
                </a:lnTo>
                <a:close/>
              </a:path>
            </a:pathLst>
          </a:custGeom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IMAGE GOES HERE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F27790A-1B84-0DF2-328D-F55E8D38F3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AFF85E-FB34-74F5-730B-2A040318390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4047" y="1892299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3D1EBCB-C3E9-3947-5D3A-DCD734722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4285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6F46779-250E-38BC-994E-E8D6AC694E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2291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224B70B-7CD4-D354-D70A-ACE41B484005}"/>
              </a:ext>
            </a:extLst>
          </p:cNvPr>
          <p:cNvCxnSpPr>
            <a:cxnSpLocks/>
          </p:cNvCxnSpPr>
          <p:nvPr userDrawn="1"/>
        </p:nvCxnSpPr>
        <p:spPr>
          <a:xfrm>
            <a:off x="6531911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06900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2 colum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DC09F7C4-7AB2-C471-E3F1-F06AE91F97A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0340" y="5562"/>
            <a:ext cx="5921660" cy="6846876"/>
          </a:xfrm>
          <a:custGeom>
            <a:avLst/>
            <a:gdLst>
              <a:gd name="connsiteX0" fmla="*/ 2741253 w 5947184"/>
              <a:gd name="connsiteY0" fmla="*/ 0 h 6895410"/>
              <a:gd name="connsiteX1" fmla="*/ 5947184 w 5947184"/>
              <a:gd name="connsiteY1" fmla="*/ 0 h 6895410"/>
              <a:gd name="connsiteX2" fmla="*/ 5947184 w 5947184"/>
              <a:gd name="connsiteY2" fmla="*/ 6895410 h 6895410"/>
              <a:gd name="connsiteX3" fmla="*/ 0 w 5947184"/>
              <a:gd name="connsiteY3" fmla="*/ 6895410 h 6895410"/>
              <a:gd name="connsiteX4" fmla="*/ 1689 w 5947184"/>
              <a:gd name="connsiteY4" fmla="*/ 6814310 h 6895410"/>
              <a:gd name="connsiteX5" fmla="*/ 2679942 w 5947184"/>
              <a:gd name="connsiteY5" fmla="*/ 43986 h 689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7184" h="6895410">
                <a:moveTo>
                  <a:pt x="2741253" y="0"/>
                </a:moveTo>
                <a:lnTo>
                  <a:pt x="5947184" y="0"/>
                </a:lnTo>
                <a:lnTo>
                  <a:pt x="5947184" y="6895410"/>
                </a:lnTo>
                <a:lnTo>
                  <a:pt x="0" y="6895410"/>
                </a:lnTo>
                <a:lnTo>
                  <a:pt x="1689" y="6814310"/>
                </a:lnTo>
                <a:cubicBezTo>
                  <a:pt x="129390" y="3760542"/>
                  <a:pt x="1197335" y="1184997"/>
                  <a:pt x="2679942" y="4398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1D004B55-0B8F-B395-A1BF-951313D4DA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7" name="Slide Number Placeholder 5">
            <a:extLst>
              <a:ext uri="{FF2B5EF4-FFF2-40B4-BE49-F238E27FC236}">
                <a16:creationId xmlns:a16="http://schemas.microsoft.com/office/drawing/2014/main" id="{5CC16407-4BD1-16E7-69A0-7F9561AB7C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A623ACD-FFCE-AD41-1DEE-20CF65AF0C91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DE04CFA-1480-E3C6-7830-469B82FEF70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FE428F-EF3A-EC56-1A34-35AB264DE73C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3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F5836C07-E386-2913-AA75-F6737658E8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8002005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FE46EB7-DA21-A60E-7BF0-5C6333351C7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" y="0"/>
            <a:ext cx="6007473" cy="6857999"/>
          </a:xfrm>
          <a:custGeom>
            <a:avLst/>
            <a:gdLst>
              <a:gd name="connsiteX0" fmla="*/ 0 w 6007473"/>
              <a:gd name="connsiteY0" fmla="*/ 0 h 6857999"/>
              <a:gd name="connsiteX1" fmla="*/ 3456489 w 6007473"/>
              <a:gd name="connsiteY1" fmla="*/ 0 h 6857999"/>
              <a:gd name="connsiteX2" fmla="*/ 3717482 w 6007473"/>
              <a:gd name="connsiteY2" fmla="*/ 288265 h 6857999"/>
              <a:gd name="connsiteX3" fmla="*/ 6007473 w 6007473"/>
              <a:gd name="connsiteY3" fmla="*/ 6529639 h 6857999"/>
              <a:gd name="connsiteX4" fmla="*/ 5999589 w 6007473"/>
              <a:gd name="connsiteY4" fmla="*/ 6857999 h 6857999"/>
              <a:gd name="connsiteX5" fmla="*/ 0 w 6007473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7473" h="6857999">
                <a:moveTo>
                  <a:pt x="0" y="0"/>
                </a:moveTo>
                <a:lnTo>
                  <a:pt x="3456489" y="0"/>
                </a:lnTo>
                <a:lnTo>
                  <a:pt x="3717482" y="288265"/>
                </a:lnTo>
                <a:cubicBezTo>
                  <a:pt x="5140293" y="1936726"/>
                  <a:pt x="6007473" y="4126541"/>
                  <a:pt x="6007473" y="6529639"/>
                </a:cubicBezTo>
                <a:lnTo>
                  <a:pt x="5999589" y="6857999"/>
                </a:lnTo>
                <a:lnTo>
                  <a:pt x="0" y="6857999"/>
                </a:lnTo>
                <a:close/>
              </a:path>
            </a:pathLst>
          </a:custGeom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IMAGE GOES HERE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2B689B5-9D78-2A52-946D-FA4C8E2932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286FF43-E697-D233-2070-893F69BEF41A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38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520C2B9-57AD-7CE2-785D-001FD8655697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69873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9E153DF-0EDB-DE32-7228-FCA0A20370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4285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0C369F9-8D13-6EB2-A834-30C1F53EE8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2291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386099D-B7AD-00C9-7F05-FA81EC784F05}"/>
              </a:ext>
            </a:extLst>
          </p:cNvPr>
          <p:cNvCxnSpPr>
            <a:cxnSpLocks/>
          </p:cNvCxnSpPr>
          <p:nvPr userDrawn="1"/>
        </p:nvCxnSpPr>
        <p:spPr>
          <a:xfrm>
            <a:off x="6531911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68295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1 colum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none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F809D68-5E6D-C5A3-397F-CB7DCFC458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8F171D-9DD8-6A48-9FDA-4F304B0ADE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1939044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1 column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471485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none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074319-8EA1-71F0-92F5-490286E004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3B61D2-0B2D-A5C8-ADF5-481CD77F92B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4047" y="1892299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6260930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2 colum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none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4E409352-37AB-C5EF-DA92-7C0B6D8AFDF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D7287-53DC-D0EB-3AFA-B9E00A191515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3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D9F1F88B-7F84-8D6A-A8FD-DFBDBA7B57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9327559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2 column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471485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none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1680F9-61E7-2FB2-B9B0-5F052E9F6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09E347D-15D3-3B4C-7B65-7CD4A8EBB745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38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8FE2FA2-D598-76A5-2DC8-72325B4334EB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69873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8777392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49655CF-3E74-4DD1-2F8A-BE2C766C0F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A black and yellow rectangle&#10;&#10;Description automatically generated">
            <a:extLst>
              <a:ext uri="{FF2B5EF4-FFF2-40B4-BE49-F238E27FC236}">
                <a16:creationId xmlns:a16="http://schemas.microsoft.com/office/drawing/2014/main" id="{6071C5FC-DFB6-6CD4-255D-AE4473F6FD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6099" y="3124518"/>
            <a:ext cx="3479801" cy="60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661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1 colum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3EA4DFA4-62D3-D132-1EA9-6F3FFF811C0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387E640B-DAE8-1EB5-02EB-C938D2906F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696951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1 column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71486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226A58B-EED2-51D4-6BB7-E9497D5242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ADC473-9977-D4C7-A055-8B00F9477A1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4047" y="1892299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647470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2 Colum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5964EB1-03D5-5B45-984C-F47463CB840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F3522F-FC0A-97CF-EB18-BA2EE6A9EDFE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3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271236AE-29CC-9676-3F3D-E41E88699C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6656254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2 column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71486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E596AA-4186-4AD5-022B-A4EE70EE4B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E8A9ED5-814A-E536-52AB-6D86544C989B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38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1C7AC2D-6E26-29D6-164F-0E8A89D8BDCD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69873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603993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C742E9-9799-60EA-AE22-F3A2B18DDD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29DA618-549A-A4EC-448E-C9B8F7850E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46418" y="2238033"/>
            <a:ext cx="2832646" cy="27714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SURNAME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F29844C-4962-D32E-63B2-B58144DD794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246418" y="2595613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BFF377B-B0DE-2C5A-D21E-3F069A65A5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2584421" y="2951911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CA10DFC4-3D23-A81A-A13F-7725B8C2CF75}"/>
              </a:ext>
            </a:extLst>
          </p:cNvPr>
          <p:cNvSpPr txBox="1">
            <a:spLocks/>
          </p:cNvSpPr>
          <p:nvPr userDrawn="1"/>
        </p:nvSpPr>
        <p:spPr>
          <a:xfrm>
            <a:off x="2246418" y="2953193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3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3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3"/>
                </a:solidFill>
              </a:rPr>
              <a:t>E: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AAAD9EF-1D5F-FD76-1BBA-177AE8F564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164" y="1846879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61B4CD3-2DDC-DF36-AAAA-713C752EB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For further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42142799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x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A1FC942-D8B0-DB45-103C-4B7E089FD2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29DA618-549A-A4EC-448E-C9B8F7850E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46418" y="2238033"/>
            <a:ext cx="2832646" cy="27714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SURNAME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F29844C-4962-D32E-63B2-B58144DD794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246418" y="2595613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BFF377B-B0DE-2C5A-D21E-3F069A65A5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2584421" y="2951911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CA10DFC4-3D23-A81A-A13F-7725B8C2CF75}"/>
              </a:ext>
            </a:extLst>
          </p:cNvPr>
          <p:cNvSpPr txBox="1">
            <a:spLocks/>
          </p:cNvSpPr>
          <p:nvPr userDrawn="1"/>
        </p:nvSpPr>
        <p:spPr>
          <a:xfrm>
            <a:off x="2246418" y="2953193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3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3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3"/>
                </a:solidFill>
              </a:rPr>
              <a:t>E: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AAAD9EF-1D5F-FD76-1BBA-177AE8F564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164" y="1846879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61B4CD3-2DDC-DF36-AAAA-713C752EB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For further information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14C5D432-05E0-488F-A0BA-6486748717A8}"/>
              </a:ext>
            </a:extLst>
          </p:cNvPr>
          <p:cNvSpPr txBox="1">
            <a:spLocks/>
          </p:cNvSpPr>
          <p:nvPr userDrawn="1"/>
        </p:nvSpPr>
        <p:spPr>
          <a:xfrm>
            <a:off x="2245740" y="4587055"/>
            <a:ext cx="2832646" cy="2771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NAME SURNAME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EAC5008-905E-1049-D3FB-6042CAF7F8A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245740" y="4944635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5EC59D0-AC82-C400-2AE3-D1F3687D00B7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2583743" y="5300933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C960F483-3BC3-F442-16B2-639FEFBD9468}"/>
              </a:ext>
            </a:extLst>
          </p:cNvPr>
          <p:cNvSpPr txBox="1">
            <a:spLocks/>
          </p:cNvSpPr>
          <p:nvPr userDrawn="1"/>
        </p:nvSpPr>
        <p:spPr>
          <a:xfrm>
            <a:off x="2245740" y="5302215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3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3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3"/>
                </a:solidFill>
              </a:rPr>
              <a:t>E: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7F0BF132-6664-C5DB-0C7F-E016602991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71486" y="4195901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52171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327F39-FD3E-F390-1D97-EA34FE2612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 flipH="1">
            <a:off x="0" y="0"/>
            <a:ext cx="5394385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0F092-702B-39E8-C646-EF6EBE9311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4309" y="6356350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84AD91C7-239E-B14F-9521-14263AB70EAA}" type="datetime4">
              <a:rPr lang="en-GB" smtClean="0"/>
              <a:pPr/>
              <a:t>05 February 2026</a:t>
            </a:fld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5FEE1A1-45BF-F87E-5A3D-C381C314221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651336" y="1468634"/>
            <a:ext cx="5357812" cy="136082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Thank you for your time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A14B32-80D2-9533-FC63-58C9160A2D5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0926" y="5991867"/>
            <a:ext cx="1569965" cy="14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873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10FC59-AD8C-5551-27B5-2C3B7EA411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49240A22-A03A-CD6E-D33A-FAD0251890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3499494-C1A1-4976-FF40-F651BA36FF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838E894-DFC5-D377-F67E-23F8F75CE687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CD0B27B-E0D3-117F-96B2-EA58D996359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F72D4F9-CD25-7A2C-79C9-0CB3D40CE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04237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6D1B80B-9AF1-8A97-EED4-E13849D89C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3C6FDB-E18F-5F7E-F367-7B943F8CB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76412-9544-ADE4-51E2-313893629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D82A0-4FC7-30EF-5A0A-F3FB2040B723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97A6A04-3CFF-095E-0D87-5701F51C12B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90AF224-4B8B-49AC-434C-8192F8C76EB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4047" y="1892299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5C528D82-09B1-1DE2-6779-9CC04E31E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09809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8228C90-4813-A4E4-EB2A-6F0F820314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3C6FDB-E18F-5F7E-F367-7B943F8CB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76412-9544-ADE4-51E2-313893629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D82A0-4FC7-30EF-5A0A-F3FB2040B723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8CF8E7C-43CB-42B5-FEB6-CECF4D63D04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357187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1D1A16FD-402A-5D59-D039-14CC7F7BF793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4310060" y="1892300"/>
            <a:ext cx="357187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2DC9D18-2AEF-5C81-2FA9-C7A72554A23E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8148633" y="1892299"/>
            <a:ext cx="357187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31A247-4785-2AF6-C4F1-7A5BC03AF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604514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34639FD-0954-129A-B258-3F1208A36B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3C6FDB-E18F-5F7E-F367-7B943F8CB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76412-9544-ADE4-51E2-313893629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D82A0-4FC7-30EF-5A0A-F3FB2040B723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516CCBB-3DF7-2375-BFE6-FEDD9C765F6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E18862A0-CE34-7F5F-B0AA-B9924271A205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3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60FE52A9-ACB2-25DE-5BFB-C2F8B281B0DB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38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234371-0A8B-F76C-49BE-664C7E044E81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69873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E7F462-4DE1-CC09-ADDF-8D71E125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562220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column + contac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2439AC-A163-725E-A8C4-F34C07123F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95"/>
          <a:stretch>
            <a:fillRect/>
          </a:stretch>
        </p:blipFill>
        <p:spPr>
          <a:xfrm>
            <a:off x="9314120" y="0"/>
            <a:ext cx="2877879" cy="685800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44B26A6-E3F9-3C9F-7254-59ABAC22AE71}"/>
              </a:ext>
            </a:extLst>
          </p:cNvPr>
          <p:cNvCxnSpPr/>
          <p:nvPr userDrawn="1"/>
        </p:nvCxnSpPr>
        <p:spPr>
          <a:xfrm>
            <a:off x="6272682" y="5340927"/>
            <a:ext cx="2546555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6A5C6C0C-B9B6-FF61-D568-D70F6B40F1D4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5517575"/>
            <a:ext cx="896649" cy="896649"/>
          </a:xfrm>
          <a:prstGeom prst="ellipse">
            <a:avLst/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3014494-59FD-9CCC-F6FF-DFC7FC6AECE7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7254239" y="5517575"/>
            <a:ext cx="2546555" cy="2084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NAME SURNAME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A8EFD0D9-480A-830B-D9EB-8546B7C600E1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7254239" y="5650310"/>
            <a:ext cx="2546555" cy="2811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Title</a:t>
            </a:r>
          </a:p>
          <a:p>
            <a:pPr lvl="0"/>
            <a:r>
              <a:rPr lang="en-GB" dirty="0"/>
              <a:t>Keystone Law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E3B93097-05F6-7854-7620-DABBAE6B24D5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7399665" y="5902656"/>
            <a:ext cx="2433325" cy="41984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[Number here]</a:t>
            </a:r>
          </a:p>
          <a:p>
            <a:pPr lvl="0"/>
            <a:r>
              <a:rPr lang="en-GB" dirty="0"/>
              <a:t>[Number here]</a:t>
            </a:r>
          </a:p>
          <a:p>
            <a:pPr lvl="0"/>
            <a:r>
              <a:rPr lang="en-GB" dirty="0"/>
              <a:t>[Email here]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3CD3909-232A-84C4-DB45-90DB7CCA7EDE}"/>
              </a:ext>
            </a:extLst>
          </p:cNvPr>
          <p:cNvSpPr txBox="1">
            <a:spLocks/>
          </p:cNvSpPr>
          <p:nvPr userDrawn="1"/>
        </p:nvSpPr>
        <p:spPr>
          <a:xfrm>
            <a:off x="7254239" y="5917059"/>
            <a:ext cx="706270" cy="4198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" b="1" dirty="0">
                <a:solidFill>
                  <a:schemeClr val="accent3"/>
                </a:solidFill>
              </a:rPr>
              <a:t>T:</a:t>
            </a:r>
          </a:p>
          <a:p>
            <a:r>
              <a:rPr lang="en-US" sz="800" b="1" dirty="0">
                <a:solidFill>
                  <a:schemeClr val="accent3"/>
                </a:solidFill>
              </a:rPr>
              <a:t>M:</a:t>
            </a:r>
          </a:p>
          <a:p>
            <a:r>
              <a:rPr lang="en-US" sz="800" b="1" dirty="0">
                <a:solidFill>
                  <a:schemeClr val="accent3"/>
                </a:solidFill>
              </a:rPr>
              <a:t>E:</a:t>
            </a:r>
            <a:endParaRPr lang="en-GB" sz="800" b="1" dirty="0">
              <a:solidFill>
                <a:schemeClr val="accent3"/>
              </a:solidFill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5C3DEB40-0029-9B98-2621-A7709BACE9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D6233D1E-0B6D-B5D0-C895-42A19E1C56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E2DBCEB-6E7C-A0FB-14CC-964DF41A52FD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9AAF91-7003-C814-BE77-5E4BA4541A79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471487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8C8731D-92D2-B6EC-21F1-E8B485603591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3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F2A2025-D100-A11A-DD72-7CB418E5B303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38" y="1892299"/>
            <a:ext cx="2546551" cy="3057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38F98E5E-BA7B-F1B1-63CC-E2F7F2A798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786277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column + Gradien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4ADE231-3EBE-17BC-1C81-FA4CA7B183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2" r="14742"/>
          <a:stretch/>
        </p:blipFill>
        <p:spPr>
          <a:xfrm>
            <a:off x="5339254" y="1211261"/>
            <a:ext cx="6373381" cy="5141914"/>
          </a:xfrm>
          <a:prstGeom prst="roundRect">
            <a:avLst>
              <a:gd name="adj" fmla="val 2317"/>
            </a:avLst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32BC614-508E-3D03-69AB-2C5718B84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2B6AE966-462A-19BD-A8C5-7B80068678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8E3B06-0033-9FA6-322F-C151E5615D8F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1ACCAE2-B5FC-846E-5053-641EDC751E0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4481512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2449AB6-4855-773E-6553-3C99689645C8}"/>
              </a:ext>
            </a:extLst>
          </p:cNvPr>
          <p:cNvSpPr>
            <a:spLocks noGrp="1"/>
          </p:cNvSpPr>
          <p:nvPr>
            <p:ph idx="31" hasCustomPrompt="1"/>
          </p:nvPr>
        </p:nvSpPr>
        <p:spPr>
          <a:xfrm>
            <a:off x="5817156" y="1892299"/>
            <a:ext cx="541757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551121-5BF0-53DA-B389-4907651DF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7" y="1211261"/>
            <a:ext cx="4481512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229118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FA3A00-592E-1251-5FC6-4AE4E9C3C89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8C9348-0CCB-3654-9A61-1173237B8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8DDF0B1-B2C9-7191-796D-77829B5CF8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83480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11A998F-8E0D-C938-1D81-5FA428438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1486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73461F5-A6AB-D23C-C995-CA49408A54CC}"/>
              </a:ext>
            </a:extLst>
          </p:cNvPr>
          <p:cNvCxnSpPr>
            <a:cxnSpLocks/>
          </p:cNvCxnSpPr>
          <p:nvPr userDrawn="1"/>
        </p:nvCxnSpPr>
        <p:spPr>
          <a:xfrm>
            <a:off x="781106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4365983-BBAC-2E5C-9275-9DD297E878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6918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51" r:id="rId2"/>
    <p:sldLayoutId id="2147483664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D625814-348A-E187-D07A-4F5AD6784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635101E6-BEB0-8B15-09C1-5F78FA9DE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102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83" r:id="rId2"/>
    <p:sldLayoutId id="2147483727" r:id="rId3"/>
    <p:sldLayoutId id="2147483726" r:id="rId4"/>
    <p:sldLayoutId id="2147483684" r:id="rId5"/>
    <p:sldLayoutId id="2147483728" r:id="rId6"/>
    <p:sldLayoutId id="2147483670" r:id="rId7"/>
    <p:sldLayoutId id="2147483676" r:id="rId8"/>
    <p:sldLayoutId id="2147483677" r:id="rId9"/>
    <p:sldLayoutId id="2147483724" r:id="rId10"/>
    <p:sldLayoutId id="2147483725" r:id="rId11"/>
    <p:sldLayoutId id="2147483679" r:id="rId12"/>
    <p:sldLayoutId id="2147483680" r:id="rId13"/>
    <p:sldLayoutId id="2147483652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1F23A00-23C2-5404-C6AD-1BBB8AB5F4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08ABEDB4-E99C-4C23-A868-7839F1874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33472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78" r:id="rId2"/>
    <p:sldLayoutId id="2147483760" r:id="rId3"/>
    <p:sldLayoutId id="2147483761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48CC36-BD19-2FA7-7175-F08363009F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983C38CC-FFC7-F84D-A7A6-3BC315512B4F}" type="datetime4">
              <a:rPr lang="en-GB" smtClean="0"/>
              <a:pPr/>
              <a:t>05 February 2026</a:t>
            </a:fld>
            <a:endParaRPr lang="en-GB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43968E2-B3A0-58A1-DA5F-C979BC6546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64C7C0E-4C9B-471F-9522-EEA0742496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458D70A-2FDD-8DB9-417A-0A25A4615C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18977F5-3A4A-2C4B-EF69-C84FCFCEEC04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CDEC61A-C944-C3A4-039E-586F666F99B3}"/>
              </a:ext>
            </a:extLst>
          </p:cNvPr>
          <p:cNvSpPr txBox="1">
            <a:spLocks/>
          </p:cNvSpPr>
          <p:nvPr userDrawn="1"/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Title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3394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23" r:id="rId2"/>
    <p:sldLayoutId id="2147483668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0EF67-C7EF-F25C-F512-07C14DC5D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BEF43-A050-25F8-6C89-BACEE92850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4E42CB-6171-5C1F-7DFE-D366A6415C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7406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299EAD-75C1-EB63-FFB9-A502395670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4309" y="6356350"/>
            <a:ext cx="2743200" cy="365125"/>
          </a:xfrm>
        </p:spPr>
        <p:txBody>
          <a:bodyPr/>
          <a:lstStyle/>
          <a:p>
            <a:fld id="{84AD91C7-239E-B14F-9521-14263AB70EAA}" type="datetime4">
              <a:rPr lang="en-GB" smtClean="0"/>
              <a:pPr/>
              <a:t>05 February 2026</a:t>
            </a:fld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AC5FD6-FFA1-818A-19C6-AF18628F3F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51336" y="1468634"/>
            <a:ext cx="5357812" cy="136082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Thank you for your time</a:t>
            </a:r>
          </a:p>
        </p:txBody>
      </p:sp>
    </p:spTree>
    <p:extLst>
      <p:ext uri="{BB962C8B-B14F-4D97-AF65-F5344CB8AC3E}">
        <p14:creationId xmlns:p14="http://schemas.microsoft.com/office/powerpoint/2010/main" val="2036886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EEA2664-10FE-3F36-4792-5240FF61B967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91D30C47-28B4-AA3D-7A02-8A7EF721CEE5}"/>
              </a:ext>
            </a:extLst>
          </p:cNvPr>
          <p:cNvSpPr>
            <a:spLocks noGrp="1"/>
          </p:cNvSpPr>
          <p:nvPr>
            <p:ph sz="half" idx="1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9EA285AF-C993-9E33-C495-88CAD8A564A3}"/>
              </a:ext>
            </a:extLst>
          </p:cNvPr>
          <p:cNvSpPr>
            <a:spLocks noGrp="1"/>
          </p:cNvSpPr>
          <p:nvPr>
            <p:ph sz="half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B018427C-0A30-1812-0A39-0B0E7DBE7182}"/>
              </a:ext>
            </a:extLst>
          </p:cNvPr>
          <p:cNvSpPr>
            <a:spLocks noGrp="1"/>
          </p:cNvSpPr>
          <p:nvPr>
            <p:ph sz="half" idx="2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BC9C6DB-9F11-DE29-B6CC-5BE4509191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A4E7DB29-846A-ABDD-0480-67EB920FCD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7927DF9D-A632-E325-579B-94FF382D6B82}"/>
              </a:ext>
            </a:extLst>
          </p:cNvPr>
          <p:cNvSpPr>
            <a:spLocks noGrp="1"/>
          </p:cNvSpPr>
          <p:nvPr>
            <p:ph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9F0C77D9-2D09-32AB-0A56-A7EF7C02AFB3}"/>
              </a:ext>
            </a:extLst>
          </p:cNvPr>
          <p:cNvSpPr>
            <a:spLocks noGrp="1"/>
          </p:cNvSpPr>
          <p:nvPr>
            <p:ph idx="3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8C21B4E7-217E-C8E1-7A05-308D86856E33}"/>
              </a:ext>
            </a:extLst>
          </p:cNvPr>
          <p:cNvSpPr>
            <a:spLocks noGrp="1"/>
          </p:cNvSpPr>
          <p:nvPr>
            <p:ph idx="3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7A7FD54D-5185-C946-5A01-14621163C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257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A6DB1-1F1A-6F8E-8E9A-96DF95224D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 dirty="0"/>
              <a:t>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941D84-0A46-8F33-3E82-35B60854C2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EB8F1AA-7D64-7605-8474-120E4BC3E5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878601F-343D-E1E3-0CF0-6CEF0A0DB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59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060B7-C9FF-65D9-E82F-81A11F861F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2B18E4-7424-DAB0-041B-F5A75F289D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5C2CDE3-14CF-7168-F878-70BE2A8F04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B81261-4542-8CD4-05B5-9DED5AE5EBD5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ADFAAB3-434E-B4F6-FE5C-18106E214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0847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8CE18-EF41-1FF9-C3E3-41E92486E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222D56F-8FAB-47D7-9E7E-7806059CD4C3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597863-5751-855E-499C-0A998145BF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9D8D94-9B10-7A9B-5DB5-752F62DA94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2FC0DF7-8729-DB4A-0998-2627A6554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FD9075D-EC12-11A4-5A3A-D3CE1D46394E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503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424DB-EBEE-239C-679E-ACF6A4C17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631759-D2A1-E30C-5836-2829B77097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112E49-1E28-B40B-C9B7-74E85476C0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DFDB912-CB93-6960-9E1C-E7BDCB66C1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E75A5B-C672-CE99-F0AC-EDDF55903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5329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D4F2F63-80F2-E476-694E-606E521B7B04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BC0B53-1C11-1EC4-769A-87A913D514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EB7DC9-6496-240E-2289-978E2799F0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AB0B7B0-05C1-D8F2-B320-30B604938DDD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56068CB-6EBF-B413-FD7A-4B718887B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030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12E40-1ED6-654D-75FE-0A723D8C1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3DC273-D8FD-1117-2B87-BB6E39C9D6F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C19143F-2B4E-440F-1ED8-781991EE3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5CFB512-A125-870D-E385-F65A974D0115}"/>
              </a:ext>
            </a:extLst>
          </p:cNvPr>
          <p:cNvSpPr>
            <a:spLocks noGrp="1"/>
          </p:cNvSpPr>
          <p:nvPr>
            <p:ph idx="3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0A0FD01-7FCA-67E8-4B2F-5209FEE6EDF4}"/>
              </a:ext>
            </a:extLst>
          </p:cNvPr>
          <p:cNvSpPr>
            <a:spLocks noGrp="1"/>
          </p:cNvSpPr>
          <p:nvPr>
            <p:ph idx="3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E16766-6A1A-53ED-89FE-691D608BBA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4285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381A5C-D5B5-E4A3-9D11-149F710D11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2291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977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8270B6C2-6929-33EE-F26A-D0425D38F3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A84B36-D043-B6D1-0295-FA0C1CB38F95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A3CA7AA-2D1C-5F0A-CEB4-6503734A4844}"/>
              </a:ext>
            </a:extLst>
          </p:cNvPr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2879E7A-14A4-AA5A-36F2-532E4DE48E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0C0D0D2-1F71-FD36-4BD5-86E3DF44F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</p:spPr>
        <p:txBody>
          <a:bodyPr/>
          <a:lstStyle/>
          <a:p>
            <a:r>
              <a:rPr lang="en-GB" dirty="0"/>
              <a:t>For further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230513507"/>
      </p:ext>
    </p:extLst>
  </p:cSld>
  <p:clrMapOvr>
    <a:masterClrMapping/>
  </p:clrMapOvr>
</p:sld>
</file>

<file path=ppt/theme/theme1.xml><?xml version="1.0" encoding="utf-8"?>
<a:theme xmlns:a="http://schemas.openxmlformats.org/drawingml/2006/main" name="Covers, Titles and Dividers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ain content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Pictures, Charts &amp; Graphs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Closing and Contact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040d3eb-a81b-4d13-816d-ae8dbd086793" xsi:nil="true"/>
    <lcf76f155ced4ddcb4097134ff3c332f xmlns="52f11807-5582-40af-83e8-ad49e0a812e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3AA92FE157C8438AFDB2292BAC9EC1" ma:contentTypeVersion="12" ma:contentTypeDescription="Create a new document." ma:contentTypeScope="" ma:versionID="39cb1ec3fb9f1ad29fe5b71997b5534b">
  <xsd:schema xmlns:xsd="http://www.w3.org/2001/XMLSchema" xmlns:xs="http://www.w3.org/2001/XMLSchema" xmlns:p="http://schemas.microsoft.com/office/2006/metadata/properties" xmlns:ns2="52f11807-5582-40af-83e8-ad49e0a812e2" xmlns:ns3="e040d3eb-a81b-4d13-816d-ae8dbd086793" targetNamespace="http://schemas.microsoft.com/office/2006/metadata/properties" ma:root="true" ma:fieldsID="5a29aabbe032056255f5e2aea1967c4c" ns2:_="" ns3:_="">
    <xsd:import namespace="52f11807-5582-40af-83e8-ad49e0a812e2"/>
    <xsd:import namespace="e040d3eb-a81b-4d13-816d-ae8dbd0867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f11807-5582-40af-83e8-ad49e0a812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dfb19e77-28f3-4398-818e-de6d6a8f8a5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40d3eb-a81b-4d13-816d-ae8dbd08679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b6a0579-d9aa-43a9-a3c1-17ab39633a38}" ma:internalName="TaxCatchAll" ma:showField="CatchAllData" ma:web="e040d3eb-a81b-4d13-816d-ae8dbd0867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6F2243F-0CB7-49AC-81A0-C8E4673A881D}">
  <ds:schemaRefs>
    <ds:schemaRef ds:uri="http://schemas.microsoft.com/office/2006/metadata/properties"/>
    <ds:schemaRef ds:uri="http://schemas.microsoft.com/office/infopath/2007/PartnerControls"/>
    <ds:schemaRef ds:uri="e040d3eb-a81b-4d13-816d-ae8dbd086793"/>
    <ds:schemaRef ds:uri="52f11807-5582-40af-83e8-ad49e0a812e2"/>
  </ds:schemaRefs>
</ds:datastoreItem>
</file>

<file path=customXml/itemProps2.xml><?xml version="1.0" encoding="utf-8"?>
<ds:datastoreItem xmlns:ds="http://schemas.openxmlformats.org/officeDocument/2006/customXml" ds:itemID="{4EE3ADB3-62DB-4A5C-8D20-7BE717BEF5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f11807-5582-40af-83e8-ad49e0a812e2"/>
    <ds:schemaRef ds:uri="e040d3eb-a81b-4d13-816d-ae8dbd0867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A47A55-870D-44E9-ABF1-49C62F9CAD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1004</TotalTime>
  <Words>30</Words>
  <Application>Microsoft Office PowerPoint</Application>
  <PresentationFormat>Widescreen</PresentationFormat>
  <Paragraphs>17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Aptos</vt:lpstr>
      <vt:lpstr>Aptos Display</vt:lpstr>
      <vt:lpstr>Arial</vt:lpstr>
      <vt:lpstr>Covers, Titles and Dividers</vt:lpstr>
      <vt:lpstr>Main content</vt:lpstr>
      <vt:lpstr>Pictures, Charts &amp; Graphs</vt:lpstr>
      <vt:lpstr>Closing and Contact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 further information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Sammi Dabner</dc:creator>
  <cp:lastModifiedBy>Niamh Courtaux</cp:lastModifiedBy>
  <cp:revision>21</cp:revision>
  <dcterms:created xsi:type="dcterms:W3CDTF">2024-04-29T13:10:21Z</dcterms:created>
  <dcterms:modified xsi:type="dcterms:W3CDTF">2026-02-05T11:45:05Z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0x0101009B3AA92FE157C8438AFDB2292BAC9EC1</vt:lpwstr>
  </property>
  <property fmtid="{D5CDD505-2E9C-101B-9397-08002B2CF9AE}" pid="3" name="MediaServiceImageTags">
    <vt:lpwstr/>
  </property>
</Properties>
</file>