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6" r:id="rId5"/>
    <p:sldMasterId id="2147483734" r:id="rId6"/>
    <p:sldMasterId id="2147483711" r:id="rId7"/>
  </p:sldMasterIdLst>
  <p:notesMasterIdLst>
    <p:notesMasterId r:id="rId18"/>
  </p:notesMasterIdLst>
  <p:handoutMasterIdLst>
    <p:handoutMasterId r:id="rId19"/>
  </p:handoutMasterIdLst>
  <p:sldIdLst>
    <p:sldId id="271" r:id="rId8"/>
    <p:sldId id="296" r:id="rId9"/>
    <p:sldId id="274" r:id="rId10"/>
    <p:sldId id="276" r:id="rId11"/>
    <p:sldId id="297" r:id="rId12"/>
    <p:sldId id="279" r:id="rId13"/>
    <p:sldId id="281" r:id="rId14"/>
    <p:sldId id="282" r:id="rId15"/>
    <p:sldId id="295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F2DA82-2DC5-4C1B-B134-2B3DF51F9E62}" v="273" dt="2026-02-05T11:43:18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amh Courtaux" userId="9d3a79ee-1f51-4c13-9d61-ec395b754f23" providerId="ADAL" clId="{A9E768B7-D5E8-40DF-A4AE-45EA8956D8B7}"/>
    <pc:docChg chg="undo custSel addSld delSld modSld modMainMaster">
      <pc:chgData name="Niamh Courtaux" userId="9d3a79ee-1f51-4c13-9d61-ec395b754f23" providerId="ADAL" clId="{A9E768B7-D5E8-40DF-A4AE-45EA8956D8B7}" dt="2026-02-05T11:43:27.912" v="1023" actId="6264"/>
      <pc:docMkLst>
        <pc:docMk/>
      </pc:docMkLst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2577406656" sldId="271"/>
        </pc:sldMkLst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577406656" sldId="271"/>
            <ac:spMk id="2" creationId="{0E8FDA4F-F0E4-C519-864C-0B130C07337D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577406656" sldId="271"/>
            <ac:spMk id="2" creationId="{4A4F339C-2AC9-286C-527A-35D29941A0A1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577406656" sldId="271"/>
            <ac:spMk id="2" creationId="{A3774738-1070-95AC-CCD6-2F87515DAB6A}"/>
          </ac:spMkLst>
        </pc:spChg>
        <pc:spChg chg="add del mod ord">
          <ac:chgData name="Niamh Courtaux" userId="9d3a79ee-1f51-4c13-9d61-ec395b754f23" providerId="ADAL" clId="{A9E768B7-D5E8-40DF-A4AE-45EA8956D8B7}" dt="2026-02-04T13:29:52.403" v="1006" actId="6264"/>
          <ac:spMkLst>
            <pc:docMk/>
            <pc:sldMk cId="2577406656" sldId="271"/>
            <ac:spMk id="2" creationId="{DE2A86B3-DDD2-52F5-36BD-FE65367AD80F}"/>
          </ac:spMkLst>
        </pc:spChg>
        <pc:spChg chg="add del mod ord">
          <ac:chgData name="Niamh Courtaux" userId="9d3a79ee-1f51-4c13-9d61-ec395b754f23" providerId="ADAL" clId="{A9E768B7-D5E8-40DF-A4AE-45EA8956D8B7}" dt="2026-02-04T13:29:52.403" v="1006" actId="6264"/>
          <ac:spMkLst>
            <pc:docMk/>
            <pc:sldMk cId="2577406656" sldId="271"/>
            <ac:spMk id="3" creationId="{7FC2BDF3-2507-67E6-570A-366E454EB82E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577406656" sldId="271"/>
            <ac:spMk id="3" creationId="{F35FCBF4-35CA-C910-3F6E-05C2A6B83F24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577406656" sldId="271"/>
            <ac:spMk id="3" creationId="{F3E065BD-DF24-E99F-C0A1-F6F314069733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577406656" sldId="271"/>
            <ac:spMk id="3" creationId="{F5FEF7E0-28D5-4EDA-3975-80049648781D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577406656" sldId="271"/>
            <ac:spMk id="4" creationId="{3FD32957-B59E-D597-1218-B7C910957C7D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577406656" sldId="271"/>
            <ac:spMk id="4" creationId="{4E558330-3642-E3F0-9057-4A059CD3DEEE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577406656" sldId="271"/>
            <ac:spMk id="4" creationId="{89080797-DF80-3C3C-2C1C-121EE23AC449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577406656" sldId="271"/>
            <ac:spMk id="5" creationId="{00849167-09F1-957C-85C2-D4E56256085C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577406656" sldId="271"/>
            <ac:spMk id="5" creationId="{0E1F1FD8-D952-1AB4-9CC7-B12FBC84E6A6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577406656" sldId="271"/>
            <ac:spMk id="5" creationId="{53C62CB6-B612-01C5-479D-C2496EFAA279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147159019" sldId="274"/>
        </pc:sldMkLst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47159019" sldId="274"/>
            <ac:spMk id="2" creationId="{0EB50D41-A6F9-C69A-5EA4-881A480CD9E1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2" creationId="{4EDCE802-5B6E-EA2A-2CFF-718254723D63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47159019" sldId="274"/>
            <ac:spMk id="2" creationId="{A07CA4CE-5618-2DB9-8FBB-614B46FF0F86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47159019" sldId="274"/>
            <ac:spMk id="2" creationId="{B5DA7E49-908B-699E-0112-506A04F11233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47159019" sldId="274"/>
            <ac:spMk id="2" creationId="{BB92526C-AB58-CCC6-FEF9-F14D9F035420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47159019" sldId="274"/>
            <ac:spMk id="3" creationId="{1BE0D581-04F9-7B4D-F7D0-255BAF6F39BF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47159019" sldId="274"/>
            <ac:spMk id="3" creationId="{21AF32EB-CA62-CFDD-B128-3352E3C495D6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47159019" sldId="274"/>
            <ac:spMk id="3" creationId="{95BBAA1D-6C34-DAC9-7D52-9722FC42CBB2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47159019" sldId="274"/>
            <ac:spMk id="3" creationId="{F0C25CDB-1A46-CFC6-B0C5-225BEB61ED1C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3" creationId="{F284F29E-E128-8C5C-C3F3-EFE0B242272E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47159019" sldId="274"/>
            <ac:spMk id="4" creationId="{1104D688-CC27-1CFA-4708-9CADEF193B89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4" creationId="{2FAFB9D3-66C3-1936-7881-4CAA50D95176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47159019" sldId="274"/>
            <ac:spMk id="4" creationId="{BA9BF2B0-93E1-E62C-607F-C537C8C4F662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5" creationId="{2B1A6DB1-1F1A-6F8E-8E9A-96DF95224D8A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6" creationId="{E1941D84-0A46-8F33-3E82-35B60854C233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7" creationId="{29B3E90F-4DD3-B4BD-B38D-CDED1596B241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47159019" sldId="274"/>
            <ac:spMk id="7" creationId="{5E233C18-BC97-34F5-3CF1-24FE7066A025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47159019" sldId="274"/>
            <ac:spMk id="7" creationId="{89B0EFD5-E5E1-3A2B-AC4B-56AB16DE6292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47159019" sldId="274"/>
            <ac:spMk id="8" creationId="{073D9034-61A7-CF38-F261-539167EBCF3B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8" creationId="{612B9E67-AE09-015F-FC5A-CE2D2946A399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47159019" sldId="274"/>
            <ac:spMk id="8" creationId="{F2B683BC-99A1-6999-C113-A185759FB610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47159019" sldId="274"/>
            <ac:spMk id="9" creationId="{7FB3A1AC-2DC5-E18E-4CEF-C717A6BB4B3F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47159019" sldId="274"/>
            <ac:spMk id="9" creationId="{8AC37173-A5CE-EC92-83F0-8B210EE599F4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47159019" sldId="274"/>
            <ac:spMk id="9" creationId="{DB757348-F098-5D98-7488-31F59095C2ED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1020847185" sldId="276"/>
        </pc:sldMkLst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020847185" sldId="276"/>
            <ac:spMk id="2" creationId="{09AB0950-FD94-62E4-682E-D16F4D5F3982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2" creationId="{3B8F67FC-2A35-5321-A5F8-3EC0E9E73CCC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2" creationId="{9A083A54-1F7A-BE27-9F1B-A1E9547406A3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020847185" sldId="276"/>
            <ac:spMk id="2" creationId="{A5D009E6-06DF-1D44-8189-11CF4CB79842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020847185" sldId="276"/>
            <ac:spMk id="2" creationId="{C8F632D8-F95D-B6D5-8E8F-9C5F6CD7AB7F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3" creationId="{705060B7-C9FF-65D9-E82F-81A11F861FFC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4" creationId="{2A2B18E4-7424-DAB0-041B-F5A75F289D0D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020847185" sldId="276"/>
            <ac:spMk id="5" creationId="{034F4B83-10D8-34AA-00DA-45EC6E462585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5" creationId="{04C55CCC-6263-CCE3-C59C-C3187397D989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020847185" sldId="276"/>
            <ac:spMk id="5" creationId="{574C2AB6-8AB6-F5C6-9119-04D9D73AEB90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020847185" sldId="276"/>
            <ac:spMk id="5" creationId="{8E14BD74-9568-2C78-494D-B23112FE14B4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5" creationId="{C0FFB59A-6204-37DF-6F13-F8C0138E09D1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020847185" sldId="276"/>
            <ac:spMk id="6" creationId="{59AF00CC-8608-B040-B65B-D946C89BCB68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6" creationId="{81B48BBC-F04F-3C82-E95A-D1CCD19E0ED6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6" creationId="{B506A2B1-CDD9-376B-390B-54C8392C067E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7" creationId="{1C2FFDB6-8A9F-6B7C-6029-BC344E155B31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7" creationId="{A5C8EE2A-5B16-DCBE-43DE-BABBA7587DD8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020847185" sldId="276"/>
            <ac:spMk id="7" creationId="{CDDCCF59-1023-6F1C-3858-4BAB3F5FF38D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8" creationId="{2863D393-8DFB-570D-6DBA-88ACA12152C4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8" creationId="{68C37C3B-6E80-F53D-AB00-01C1BFCBFBD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020847185" sldId="276"/>
            <ac:spMk id="8" creationId="{A6CA31AB-F7B4-ECBC-53C1-0F2F890B4469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9" creationId="{18828E39-A1F6-3AF5-5212-2C0A204CC253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9" creationId="{7D229A32-8B86-6177-914E-23C05684B4B8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020847185" sldId="276"/>
            <ac:spMk id="9" creationId="{8AB77B79-7D63-F3C4-5413-F136CA4D38D1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020847185" sldId="276"/>
            <ac:spMk id="10" creationId="{0D09FBB9-8439-DD26-C591-04229657D771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10" creationId="{2E47673B-FF56-E628-529F-2A53FEAB2A1B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020847185" sldId="276"/>
            <ac:spMk id="10" creationId="{D7F97902-C8FF-B750-3E92-A2EB7BEF8810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020847185" sldId="276"/>
            <ac:spMk id="11" creationId="{3A5C79E6-FB90-4757-EC68-DDE63160097C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020847185" sldId="276"/>
            <ac:spMk id="11" creationId="{50BCBB03-0AA3-76FD-AC1E-8BC6094522A0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020847185" sldId="276"/>
            <ac:spMk id="11" creationId="{7E3A4D74-9AA3-CAC5-8C94-F3DE8CE7D393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020847185" sldId="276"/>
            <ac:spMk id="12" creationId="{E0B122BD-1126-EE6D-6F92-DD5134C9C577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020847185" sldId="276"/>
            <ac:spMk id="13" creationId="{86D79A7C-6131-04F6-3AF7-C52C05C1C34A}"/>
          </ac:spMkLst>
        </pc:spChg>
      </pc:sldChg>
      <pc:sldChg chg="addSp delSp modSp del mod chgLayout">
        <pc:chgData name="Niamh Courtaux" userId="9d3a79ee-1f51-4c13-9d61-ec395b754f23" providerId="ADAL" clId="{A9E768B7-D5E8-40DF-A4AE-45EA8956D8B7}" dt="2026-02-04T09:08:41.680" v="544" actId="47"/>
        <pc:sldMkLst>
          <pc:docMk/>
          <pc:sldMk cId="3593503412" sldId="278"/>
        </pc:sldMkLst>
        <pc:spChg chg="add del mod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2" creationId="{FAF2B083-5E92-1B64-966A-468F89595299}"/>
          </ac:spMkLst>
        </pc:spChg>
        <pc:spChg chg="add del mod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3" creationId="{880EC11B-A952-E15B-327E-D5E050C3B700}"/>
          </ac:spMkLst>
        </pc:spChg>
        <pc:spChg chg="add del 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4" creationId="{92619591-1B98-653D-4712-E2A38CCE225D}"/>
          </ac:spMkLst>
        </pc:spChg>
        <pc:spChg chg="del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5" creationId="{F1B8699A-BF26-3D35-38D5-9099573CCDD4}"/>
          </ac:spMkLst>
        </pc:spChg>
        <pc:spChg chg="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6" creationId="{97597863-5751-855E-499C-0A998145BFCC}"/>
          </ac:spMkLst>
        </pc:spChg>
        <pc:spChg chg="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7" creationId="{ED9D8D94-9B10-7A9B-5DB5-752F62DA9490}"/>
          </ac:spMkLst>
        </pc:spChg>
        <pc:spChg chg="add del 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9" creationId="{29633DA5-E2C0-C432-B528-C31F65068D38}"/>
          </ac:spMkLst>
        </pc:spChg>
        <pc:spChg chg="add del mo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10" creationId="{EBCBC9F2-3BF7-B3E9-72D3-159C09B25F87}"/>
          </ac:spMkLst>
        </pc:spChg>
        <pc:spChg chg="add del mo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11" creationId="{7017D328-BA5E-639F-FBFB-F7D727C6D64D}"/>
          </ac:spMkLst>
        </pc:spChg>
        <pc:spChg chg="add del mod ord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12" creationId="{E1AF8E67-9AAB-1398-EF7F-12425EC89074}"/>
          </ac:spMkLst>
        </pc:spChg>
        <pc:spChg chg="add del mod ord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13" creationId="{881E4911-282F-135D-A42B-6B942DEE7E74}"/>
          </ac:spMkLst>
        </pc:spChg>
        <pc:spChg chg="del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14" creationId="{97F44D6A-2F90-C8EE-8117-F09D7A393387}"/>
          </ac:spMkLst>
        </pc:spChg>
        <pc:spChg chg="del">
          <ac:chgData name="Niamh Courtaux" userId="9d3a79ee-1f51-4c13-9d61-ec395b754f23" providerId="ADAL" clId="{A9E768B7-D5E8-40DF-A4AE-45EA8956D8B7}" dt="2026-02-04T09:08:16.445" v="542" actId="6264"/>
          <ac:spMkLst>
            <pc:docMk/>
            <pc:sldMk cId="3593503412" sldId="278"/>
            <ac:spMk id="15" creationId="{E072B6D2-8798-74BE-7746-007EFDA05BA8}"/>
          </ac:spMkLst>
        </pc:spChg>
        <pc:spChg chg="add 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16" creationId="{E11EF0DF-761C-0FCA-43D7-87FF7038E1D2}"/>
          </ac:spMkLst>
        </pc:spChg>
        <pc:spChg chg="add 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18" creationId="{F0428A95-51AD-E0B2-0D8D-83557D3F58C3}"/>
          </ac:spMkLst>
        </pc:spChg>
        <pc:spChg chg="add mod ord">
          <ac:chgData name="Niamh Courtaux" userId="9d3a79ee-1f51-4c13-9d61-ec395b754f23" providerId="ADAL" clId="{A9E768B7-D5E8-40DF-A4AE-45EA8956D8B7}" dt="2026-02-04T09:08:20.939" v="543" actId="6264"/>
          <ac:spMkLst>
            <pc:docMk/>
            <pc:sldMk cId="3593503412" sldId="278"/>
            <ac:spMk id="19" creationId="{0AC936DA-3B3C-43C5-F21C-F648A3DAD284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3515329185" sldId="279"/>
        </pc:sldMkLst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3515329185" sldId="279"/>
            <ac:spMk id="2" creationId="{25F96406-7E18-6E55-E2FE-02ACEED556F5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3515329185" sldId="279"/>
            <ac:spMk id="2" creationId="{3BFF93CE-7AFC-CB2D-362E-D72E6B6AA098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3515329185" sldId="279"/>
            <ac:spMk id="2" creationId="{3E3E3A0F-CB49-58D3-4B5D-2E32B36F9BB3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2" creationId="{80931050-D5C2-9E78-92DB-3761B19C1F81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3515329185" sldId="279"/>
            <ac:spMk id="2" creationId="{86498737-DB83-B46B-7F8D-2B041569531A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3515329185" sldId="279"/>
            <ac:spMk id="3" creationId="{0D6F4CCA-E857-C69D-E29C-427ABAE450A1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3" creationId="{2225C31D-BAB4-1A76-2AE9-9DEBFE5A1D82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3515329185" sldId="279"/>
            <ac:spMk id="3" creationId="{5C6EDE10-8D08-B91A-1874-90FE01C9148B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3515329185" sldId="279"/>
            <ac:spMk id="3" creationId="{AB2ACCD7-67BE-6563-AD4C-C2A2BD9893EB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3515329185" sldId="279"/>
            <ac:spMk id="3" creationId="{CA0E688D-88F6-5361-5F61-957F3891E14C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4" creationId="{5323FFE6-0B2A-BA3B-3B2A-3BC071958589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3515329185" sldId="279"/>
            <ac:spMk id="4" creationId="{599AA23A-27A8-A055-8AF1-3D29BD32A04C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3515329185" sldId="279"/>
            <ac:spMk id="4" creationId="{BBD0881D-3714-69E9-8ACC-B26FD0669CA2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3515329185" sldId="279"/>
            <ac:spMk id="5" creationId="{344E5D7D-AF5D-930B-4C91-A8923E1C501C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5" creationId="{4807D24A-5249-1B8C-5890-A1B13BA64B0C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3515329185" sldId="279"/>
            <ac:spMk id="5" creationId="{D6036FAB-E4D9-8D8F-EA01-13708DCA09CB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6" creationId="{6F631759-D2A1-E30C-5836-2829B7709768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7" creationId="{7E112E49-1E28-B40B-C9B7-74E85476C0D5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3515329185" sldId="279"/>
            <ac:spMk id="8" creationId="{042749B8-ABA4-9765-9222-C49DBD5341F8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3515329185" sldId="279"/>
            <ac:spMk id="8" creationId="{7A7AC3EB-412F-4674-2099-F063C0B18DCC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8" creationId="{7DB7A390-DF6C-5FAF-2AAC-2CEA82EAF600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3515329185" sldId="279"/>
            <ac:spMk id="9" creationId="{3C76C82B-125D-BE0B-8644-B968E7480E0B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3515329185" sldId="279"/>
            <ac:spMk id="9" creationId="{57EB73F4-EB83-B60B-9FFB-C3F05746C78C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3515329185" sldId="279"/>
            <ac:spMk id="9" creationId="{9E0F299E-C8E3-969A-414A-12C3F947EE55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3515329185" sldId="279"/>
            <ac:spMk id="10" creationId="{260797DD-504E-F2E3-F777-28EEE601F82A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151030826" sldId="281"/>
        </pc:sldMkLst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2" creationId="{2CC24340-1B5C-C999-F129-FEC849AC8146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51030826" sldId="281"/>
            <ac:spMk id="2" creationId="{74BAFF05-FEFA-27E3-EF79-1FBA9C35DD81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51030826" sldId="281"/>
            <ac:spMk id="2" creationId="{886E0B88-0082-4F23-555A-207B20D38CB3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2" creationId="{BF55E9A5-E0C8-66DF-9BCE-701FAF373203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51030826" sldId="281"/>
            <ac:spMk id="2" creationId="{CEC8FB92-BD4F-BB7E-AB34-400069D73C75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51030826" sldId="281"/>
            <ac:spMk id="3" creationId="{2F430A77-AF49-9E29-3390-B76E247FA6E7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3" creationId="{3D81BB4D-FCBB-B9E0-D88D-28E5DAB6E51C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51030826" sldId="281"/>
            <ac:spMk id="3" creationId="{768C2B96-5F7A-8A95-E6B0-7E2FB7A77E62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51030826" sldId="281"/>
            <ac:spMk id="3" creationId="{DD78D09D-1092-4125-0768-839E3025281E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3" creationId="{EE9F658D-FEA2-EC99-9109-3D7832AD5C58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4" creationId="{AFBC0B53-1C11-1EC4-769A-87A913D5142D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5" creationId="{33EB7DC9-6496-240E-2289-978E2799F076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6" creationId="{2984C782-AE59-4399-0731-175ADA5AFE3F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6" creationId="{8FA1CFED-6983-5651-EB95-66851D1E8343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51030826" sldId="281"/>
            <ac:spMk id="6" creationId="{F3468825-B1C5-0B04-7A9A-2174F661E758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7" creationId="{44F87E3A-99F7-8B6D-E8E0-C7CC59CA84F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51030826" sldId="281"/>
            <ac:spMk id="7" creationId="{5B1FDF1E-E940-026E-7472-8B87B55A55EC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7" creationId="{B466B7E9-BB4A-395F-6FC4-8EC3E3320586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8" creationId="{74140685-E76D-D550-D483-827ECA59788B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51030826" sldId="281"/>
            <ac:spMk id="8" creationId="{F098F6B5-5071-40C5-C11F-C1DEDD526D2C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8" creationId="{F3BEEE87-901B-485C-3FFF-8C079CF56A27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9" creationId="{28131363-DC85-11D2-D64E-3B10F1D9FD08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51030826" sldId="281"/>
            <ac:spMk id="9" creationId="{58780B13-F385-E069-D138-2250ADB859F9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51030826" sldId="281"/>
            <ac:spMk id="9" creationId="{5D3F2A52-E2A7-51DD-8253-EC5B78208CE6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51030826" sldId="281"/>
            <ac:spMk id="10" creationId="{A52B89A0-F906-4D69-AABB-FBD9CBD42036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51030826" sldId="281"/>
            <ac:spMk id="10" creationId="{CA036985-BBF8-D826-6DEA-EEF60A6F4A60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10" creationId="{F00EAC72-53A4-8B75-575F-7421C59BE2A9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51030826" sldId="281"/>
            <ac:spMk id="11" creationId="{474AFE4B-7199-B22B-125E-FB99F289ECFB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51030826" sldId="281"/>
            <ac:spMk id="11" creationId="{4DEED2F0-9EF4-9CAE-C7AC-BF1C9B0D1111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51030826" sldId="281"/>
            <ac:spMk id="11" creationId="{F6148C30-98DD-7767-D103-2DAD173D4904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51030826" sldId="281"/>
            <ac:spMk id="12" creationId="{584D14FA-BB57-2E6A-E06B-161FEAA8E09B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896977705" sldId="282"/>
        </pc:sldMkLst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2" creationId="{20CEEAB7-8DCF-F5C8-5A6A-3EB2759C6023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2" creationId="{5A4E7444-E7E7-A2E9-BBC9-6E3116F770AF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2" creationId="{AF207759-42EC-0E06-C005-FE0A670F1A8E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2" creationId="{F2BEA3C8-5BC5-0AFA-8510-09B0BB2C313E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2" creationId="{FB9DF2A3-E6CD-4961-DD93-79E74D20B5C6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3" creationId="{027647DB-BF47-2F94-C255-D36DBEF56039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3" creationId="{5281F2EB-523F-7DCB-9560-1AFBADDC7802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3" creationId="{68B78DCE-DD7C-F67B-672B-ACD30CEEFA47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3" creationId="{8A8F6C8A-77B2-76A0-8715-14F843D8B7D5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4" creationId="{3DE16766-6A1A-53ED-89FE-691D608BBA75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5" creationId="{1E381A5C-D5B5-E4A3-9D11-149F710D1146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6" creationId="{6EC816BF-9FF9-728B-4EA6-205FB686D702}"/>
          </ac:spMkLst>
        </pc:spChg>
        <pc:spChg chg="add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6" creationId="{8FF90CC8-F1E8-0F3E-61DA-7599ED951A07}"/>
          </ac:spMkLst>
        </pc:spChg>
        <pc:spChg chg="del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6" creationId="{DB8AC836-F6D7-C20E-5350-ED1C40155A32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7" creationId="{083A047D-E50D-F481-A687-F6FC37AA071D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7" creationId="{511EA056-05B4-348D-F62C-E2B145E17592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7" creationId="{CA6935F3-A0BD-226B-4A96-962CDDFD610B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8" creationId="{20175C76-1E63-247F-D9BE-E1CB0F33E941}"/>
          </ac:spMkLst>
        </pc:spChg>
        <pc:spChg chg="add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8" creationId="{EDEBAC37-B49C-3F26-32A1-6279982644D9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9" creationId="{769A81FF-9A42-948C-9B68-7A4D2A0C96E6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9" creationId="{8B5D5E91-5723-1B7C-6C1A-69CC50771BCB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9" creationId="{DBDD0F49-5AF7-BC2B-8A55-1A7CC18F710E}"/>
          </ac:spMkLst>
        </pc:spChg>
        <pc:spChg chg="add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896977705" sldId="282"/>
            <ac:spMk id="10" creationId="{477D2EAE-7B16-8D16-22F8-4FDE991BF86A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10" creationId="{791C4C0F-C801-314A-6290-DC2DE478B1CF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11" creationId="{1E6D9BC7-1156-D513-5199-D57FB79357E3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11" creationId="{3BAF794D-9CBB-57A8-4D6B-66A0E9E05713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11" creationId="{C2567A2B-8F66-772D-81D0-7414E0EE5FD5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12" creationId="{AE07E773-4C2A-10FC-930D-0B7D2DCCF8F1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12" creationId="{C586C352-0E30-FEF0-7F8F-FB4A825E0B9B}"/>
          </ac:spMkLst>
        </pc:spChg>
        <pc:spChg chg="add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896977705" sldId="282"/>
            <ac:spMk id="12" creationId="{D1F7552E-BBA6-D88C-3D67-C55E20D52EF4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13" creationId="{74DBA41A-C0AD-99B7-5D4F-60702422F973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896977705" sldId="282"/>
            <ac:spMk id="13" creationId="{B749AB4B-D32F-3290-D574-10B9F47239EC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896977705" sldId="282"/>
            <ac:spMk id="13" creationId="{EA8530B8-EFF5-38A9-7972-57A7ECFD8149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14" creationId="{B83B233F-63BF-0A26-73A0-CCCC2CB6EE69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896977705" sldId="282"/>
            <ac:spMk id="15" creationId="{92472176-9CCA-6773-5C50-32420791FCFA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2036886861" sldId="288"/>
        </pc:sldMkLst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036886861" sldId="288"/>
            <ac:spMk id="2" creationId="{14299EAD-75C1-EB63-FFB9-A50239567046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036886861" sldId="288"/>
            <ac:spMk id="3" creationId="{A2AC5FD6-FFA1-818A-19C6-AF18628F3FA0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036886861" sldId="288"/>
            <ac:spMk id="4" creationId="{4B5EACFD-8FB3-B052-549D-F6B2991D0595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036886861" sldId="288"/>
            <ac:spMk id="4" creationId="{5130C2E0-B602-511E-3CD0-F93A9FD6FEF0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036886861" sldId="288"/>
            <ac:spMk id="4" creationId="{528F51E6-9E96-0E08-DAB5-3AD7C37E368E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036886861" sldId="288"/>
            <ac:spMk id="4" creationId="{E15F2A35-DBF2-AA1B-2AFF-67511B984EF4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036886861" sldId="288"/>
            <ac:spMk id="4" creationId="{F14058E1-5E18-9E01-1316-F4AF82A1191F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036886861" sldId="288"/>
            <ac:spMk id="5" creationId="{0D778076-69A5-25C1-8D9B-3C9B36D2CE45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036886861" sldId="288"/>
            <ac:spMk id="5" creationId="{12C1CF12-FA47-BAD5-E04B-2BBBC960C119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036886861" sldId="288"/>
            <ac:spMk id="5" creationId="{1A163231-2E7B-563F-2954-C6255F523452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036886861" sldId="288"/>
            <ac:spMk id="5" creationId="{28FF5325-AD07-A0AA-3A63-C25B2629E88C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036886861" sldId="288"/>
            <ac:spMk id="5" creationId="{ADB36D96-162A-A3E6-42EB-DFA9E6AC85DB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2230513507" sldId="295"/>
        </pc:sldMkLst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2" creationId="{4F794DD2-D19F-33CA-918D-EAB279DEC72C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3" creationId="{50080B42-E16B-088A-9875-872AB1210611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230513507" sldId="295"/>
            <ac:spMk id="3" creationId="{74CF34CD-4D65-568E-88A6-9D523B95630A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3" creationId="{86381CD7-8EC6-E8C1-FBA3-7FEACAD91053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3" creationId="{884F138E-52B8-7A5A-9488-4AB0BDB59CB7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230513507" sldId="295"/>
            <ac:spMk id="3" creationId="{9C26E51E-D746-3F9B-4993-6CF4991948CB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4" creationId="{3C27B943-B692-929F-B02F-E83E86D973F7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230513507" sldId="295"/>
            <ac:spMk id="4" creationId="{5E7661CA-D6A0-9D11-A8F5-B6B82BB1447E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4" creationId="{816F76F9-2DFC-1C21-5861-98DFBECCAF74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5" creationId="{2C8E7D1D-3DF5-0E1B-8496-9305BED31A00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5" creationId="{58702071-F5F5-FD02-F2B1-060A6835414D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230513507" sldId="295"/>
            <ac:spMk id="5" creationId="{6FE0F96D-AED5-0125-0CC7-2A135234B241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230513507" sldId="295"/>
            <ac:spMk id="6" creationId="{3CDB41DA-57C4-7E40-9559-CA9A31F797BD}"/>
          </ac:spMkLst>
        </pc:spChg>
        <pc:spChg chg="add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6" creationId="{C5FF5CB5-D864-4F9C-7161-BBDCD1AB81E0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6" creationId="{ED98E735-0BBD-ADF6-9BAE-9EA53375FDD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230513507" sldId="295"/>
            <ac:spMk id="7" creationId="{2016A61C-BE7F-A149-21B6-D08A0BD9A0F9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7" creationId="{5F4FBA04-1B33-76BA-CA35-CFCA2A6301CE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7" creationId="{8E81D1B5-5416-BEDB-11C1-44E125ADBC95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8" creationId="{880B3BBD-21C0-23AD-2FE7-2CDFF8323208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230513507" sldId="295"/>
            <ac:spMk id="8" creationId="{CE2204B1-36D9-2473-16AF-AE332E7E01C8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8" creationId="{F6505A57-6900-2572-E25A-FD6E3EF26025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9" creationId="{9F56FDFB-5760-DE39-C981-BF93877291B6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230513507" sldId="295"/>
            <ac:spMk id="9" creationId="{F34D8EB0-71B7-A00F-8B79-D6BCB54E36E5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9" creationId="{F58BE11A-D6CD-F9F7-F842-3B0F602C0711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10" creationId="{3790912D-8494-6EAC-25F3-48834D6FD856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230513507" sldId="295"/>
            <ac:spMk id="10" creationId="{5981D845-E73B-4F1F-20C3-BC3E6E5FEE53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10" creationId="{EA2B27EC-9A26-2AC0-515D-DF06896C046C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11" creationId="{90C0D0D2-1F71-FD36-4BD5-86E3DF44FA43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230513507" sldId="295"/>
            <ac:spMk id="12" creationId="{2106B182-2912-07E1-17B1-F0997D88BD0C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230513507" sldId="295"/>
            <ac:spMk id="12" creationId="{4EE793CB-5EF8-CED8-DE67-C70397A1E823}"/>
          </ac:spMkLst>
        </pc:spChg>
        <pc:spChg chg="add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230513507" sldId="295"/>
            <ac:spMk id="12" creationId="{EF883917-7EE1-4C27-50FD-B04F4B336F92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2466257899" sldId="296"/>
        </pc:sldMkLst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2" creationId="{323DF909-D35A-FE57-5B6D-2C8C95D74346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2" creationId="{ADD8FE13-2E2E-C9C0-73EC-1BE48C071128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2" creationId="{B76CAA10-E204-63C6-136A-3E9AAEC3E717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3" creationId="{6EDF673B-E86F-1E0C-2493-3DF3500DD44A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3" creationId="{8B3B95B5-7F74-5FDC-85A4-52E5C2B14344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3" creationId="{D414D8DF-8AEB-C5BB-6F49-5CAF735A1234}"/>
          </ac:spMkLst>
        </pc:spChg>
        <pc:spChg chg="add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4" creationId="{633E3EB2-4EC8-C657-0861-A435F36F0A9C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5" creationId="{52387D48-6950-7BB4-E96C-8B7269DE1890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5" creationId="{8962EF37-5C6F-C673-3F41-19F4EA197F31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5" creationId="{9B3A981E-C6A3-852D-32C1-63943B77E71A}"/>
          </ac:spMkLst>
        </pc:spChg>
        <pc:spChg chg="del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6" creationId="{3DD79329-3EE3-8CDA-2629-32B0C055057D}"/>
          </ac:spMkLst>
        </pc:spChg>
        <pc:spChg chg="add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6" creationId="{6F1746A9-C435-8A24-0BE6-35E68BE81B7F}"/>
          </ac:spMkLst>
        </pc:spChg>
        <pc:spChg chg="add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7" creationId="{43942ED4-8AEF-EADA-7B14-35E4291016F7}"/>
          </ac:spMkLst>
        </pc:spChg>
        <pc:spChg chg="add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7" creationId="{873065AB-DE13-156D-06DA-3BF387FD9667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7" creationId="{CF8B03DA-2E5C-F221-673A-8D022237B40E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8" creationId="{C44ECE2C-8A84-25C6-17AD-B9AAC936A7E8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9" creationId="{1369E2B1-15BD-C975-93BC-76740CDCCDC9}"/>
          </ac:spMkLst>
        </pc:spChg>
        <pc:spChg chg="del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9" creationId="{598B60BE-68B9-4285-FCB6-472FE86EBEE7}"/>
          </ac:spMkLst>
        </pc:spChg>
        <pc:spChg chg="del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10" creationId="{7E82A123-DBAC-5636-2068-8C0C18A97A73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11" creationId="{19759E0E-C027-5171-416B-959E2AFDD476}"/>
          </ac:spMkLst>
        </pc:spChg>
        <pc:spChg chg="add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11" creationId="{B0ACCB2E-4A45-02B9-8602-A58C8170296B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11" creationId="{EA17CFFE-3504-D507-900F-1291460C7748}"/>
          </ac:spMkLst>
        </pc:spChg>
        <pc:spChg chg="del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12" creationId="{EB7A7B45-985F-6B35-9A1F-F6D51DF85D64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13" creationId="{5BC9C6DB-9F11-DE29-B6CC-5BE4509191E3}"/>
          </ac:spMkLst>
        </pc:spChg>
        <pc:spChg chg="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14" creationId="{A4E7DB29-846A-ABDD-0480-67EB920FCD11}"/>
          </ac:spMkLst>
        </pc:spChg>
        <pc:spChg chg="add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15" creationId="{9AAFBF9B-6FA0-562E-4D88-5AF47C000C36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16" creationId="{6A28E342-8DAF-2CDA-9F38-A42FFFDF8DB8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17" creationId="{02E4392F-53DD-1AE1-C11C-536D31EDCE32}"/>
          </ac:spMkLst>
        </pc:spChg>
        <pc:spChg chg="add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17" creationId="{6B0EF11E-C19D-EA4B-A52B-93E9BA537A16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18" creationId="{3E2900A6-5C4D-4881-B032-FD239543C07E}"/>
          </ac:spMkLst>
        </pc:spChg>
        <pc:spChg chg="add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18" creationId="{8EA78FB1-09F9-87C6-E6A9-E0507D072E62}"/>
          </ac:spMkLst>
        </pc:spChg>
        <pc:spChg chg="del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19" creationId="{73684733-4EBB-E148-345C-862A092C80E1}"/>
          </ac:spMkLst>
        </pc:spChg>
        <pc:spChg chg="add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19" creationId="{ACD2DF29-3BBD-67C2-4D74-F6A70A06EDD3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2466257899" sldId="296"/>
            <ac:spMk id="20" creationId="{790971D3-63C7-B7FF-0D39-0D50BCC035FC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20" creationId="{8F8B95FA-C12A-7E6F-94BD-34D3F66837DE}"/>
          </ac:spMkLst>
        </pc:spChg>
        <pc:spChg chg="del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2466257899" sldId="296"/>
            <ac:spMk id="20" creationId="{D1E005EE-0524-50FC-82DE-1F82F667B5B7}"/>
          </ac:spMkLst>
        </pc:spChg>
        <pc:spChg chg="add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2466257899" sldId="296"/>
            <ac:spMk id="21" creationId="{8873D0C7-127E-BC3B-809B-DD15E44F8D53}"/>
          </ac:spMkLst>
        </pc:spChg>
        <pc:spChg chg="add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2466257899" sldId="296"/>
            <ac:spMk id="21" creationId="{C5DD2DE5-5AD2-FE17-9407-C03D50FBD955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22" creationId="{E689CC94-3107-AA25-B172-8ADE10ACBB3B}"/>
          </ac:spMkLst>
        </pc:spChg>
        <pc:spChg chg="del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23" creationId="{17272E57-8B90-8D32-EFCF-DD544D7A8EAD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2466257899" sldId="296"/>
            <ac:spMk id="27" creationId="{92359628-7933-6F03-69D2-CE8EFF239121}"/>
          </ac:spMkLst>
        </pc:spChg>
      </pc:sldChg>
      <pc:sldChg chg="addSp delSp modSp new mod modClrScheme chgLayout">
        <pc:chgData name="Niamh Courtaux" userId="9d3a79ee-1f51-4c13-9d61-ec395b754f23" providerId="ADAL" clId="{A9E768B7-D5E8-40DF-A4AE-45EA8956D8B7}" dt="2026-02-05T11:43:27.912" v="1023" actId="6264"/>
        <pc:sldMkLst>
          <pc:docMk/>
          <pc:sldMk cId="1874578967" sldId="297"/>
        </pc:sldMkLst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874578967" sldId="297"/>
            <ac:spMk id="2" creationId="{145FB8C2-F57D-261F-BF2B-6EE1870F854A}"/>
          </ac:spMkLst>
        </pc:spChg>
        <pc:spChg chg="add del mo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874578967" sldId="297"/>
            <ac:spMk id="2" creationId="{149FEA0F-5DEF-045E-72E4-1FE18FEBF63C}"/>
          </ac:spMkLst>
        </pc:spChg>
        <pc:spChg chg="del mod ord">
          <ac:chgData name="Niamh Courtaux" userId="9d3a79ee-1f51-4c13-9d61-ec395b754f23" providerId="ADAL" clId="{A9E768B7-D5E8-40DF-A4AE-45EA8956D8B7}" dt="2026-02-04T09:08:50.794" v="546" actId="700"/>
          <ac:spMkLst>
            <pc:docMk/>
            <pc:sldMk cId="1874578967" sldId="297"/>
            <ac:spMk id="2" creationId="{35AE61C5-F8C5-6F2E-679D-D3178700BC7B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874578967" sldId="297"/>
            <ac:spMk id="2" creationId="{64E2800E-85AA-AE94-D8A0-C3DF9848E76C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874578967" sldId="297"/>
            <ac:spMk id="2" creationId="{9FB5A424-4A85-62CB-4AC5-D32D930C1D34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2" creationId="{FF0CEFE6-6BF6-27CC-DEE2-44EA1FF78296}"/>
          </ac:spMkLst>
        </pc:spChg>
        <pc:spChg chg="add del mo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874578967" sldId="297"/>
            <ac:spMk id="3" creationId="{4E33A1B5-5785-4573-C776-836796A4ABDB}"/>
          </ac:spMkLst>
        </pc:spChg>
        <pc:spChg chg="add del mo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874578967" sldId="297"/>
            <ac:spMk id="3" creationId="{82AC160C-CC8B-574F-B1AE-99B9A3A61B7D}"/>
          </ac:spMkLst>
        </pc:spChg>
        <pc:spChg chg="add del mo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3" creationId="{BBDB4245-7AF4-78E6-E05D-5B908BA841D7}"/>
          </ac:spMkLst>
        </pc:spChg>
        <pc:spChg chg="add del mo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874578967" sldId="297"/>
            <ac:spMk id="3" creationId="{BFBCC3FC-896C-59DC-D506-6760EB3E44ED}"/>
          </ac:spMkLst>
        </pc:spChg>
        <pc:spChg chg="del mod ord">
          <ac:chgData name="Niamh Courtaux" userId="9d3a79ee-1f51-4c13-9d61-ec395b754f23" providerId="ADAL" clId="{A9E768B7-D5E8-40DF-A4AE-45EA8956D8B7}" dt="2026-02-04T09:08:50.794" v="546" actId="700"/>
          <ac:spMkLst>
            <pc:docMk/>
            <pc:sldMk cId="1874578967" sldId="297"/>
            <ac:spMk id="3" creationId="{F074E75F-F4AF-8B20-3418-D419DD1C521F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874578967" sldId="297"/>
            <ac:spMk id="4" creationId="{6B617DBD-E93A-7C39-7A96-D3CE730C0A75}"/>
          </ac:spMkLst>
        </pc:spChg>
        <pc:spChg chg="del">
          <ac:chgData name="Niamh Courtaux" userId="9d3a79ee-1f51-4c13-9d61-ec395b754f23" providerId="ADAL" clId="{A9E768B7-D5E8-40DF-A4AE-45EA8956D8B7}" dt="2026-02-04T09:08:50.794" v="546" actId="700"/>
          <ac:spMkLst>
            <pc:docMk/>
            <pc:sldMk cId="1874578967" sldId="297"/>
            <ac:spMk id="4" creationId="{9927355C-6A76-2021-A0BA-351C629A217E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874578967" sldId="297"/>
            <ac:spMk id="4" creationId="{B9792FC6-2D9E-9698-99D5-CB1FC090922C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4" creationId="{EEB4E10E-E9C6-BE79-B876-2DC145BEA46B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874578967" sldId="297"/>
            <ac:spMk id="5" creationId="{082E8A3A-9BF6-ABE6-CFF3-1800FD4F508B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5" creationId="{716032F9-6B20-7D3B-67CB-A347F2EC2DF2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874578967" sldId="297"/>
            <ac:spMk id="5" creationId="{7E556793-3E47-30DC-E22B-B6F20A0D2C14}"/>
          </ac:spMkLst>
        </pc:spChg>
        <pc:spChg chg="del mod ord">
          <ac:chgData name="Niamh Courtaux" userId="9d3a79ee-1f51-4c13-9d61-ec395b754f23" providerId="ADAL" clId="{A9E768B7-D5E8-40DF-A4AE-45EA8956D8B7}" dt="2026-02-04T09:08:50.794" v="546" actId="700"/>
          <ac:spMkLst>
            <pc:docMk/>
            <pc:sldMk cId="1874578967" sldId="297"/>
            <ac:spMk id="5" creationId="{F9AFC237-834E-1D66-2CBA-06F7CA392F3B}"/>
          </ac:spMkLst>
        </pc:spChg>
        <pc:spChg chg="del mod ord">
          <ac:chgData name="Niamh Courtaux" userId="9d3a79ee-1f51-4c13-9d61-ec395b754f23" providerId="ADAL" clId="{A9E768B7-D5E8-40DF-A4AE-45EA8956D8B7}" dt="2026-02-04T09:08:50.794" v="546" actId="700"/>
          <ac:spMkLst>
            <pc:docMk/>
            <pc:sldMk cId="1874578967" sldId="297"/>
            <ac:spMk id="6" creationId="{0B4AA41D-B159-138B-0375-B0B5713143CE}"/>
          </ac:spMkLst>
        </pc:spChg>
        <pc:spChg chg="add del mod ord">
          <ac:chgData name="Niamh Courtaux" userId="9d3a79ee-1f51-4c13-9d61-ec395b754f23" providerId="ADAL" clId="{A9E768B7-D5E8-40DF-A4AE-45EA8956D8B7}" dt="2026-02-04T13:07:06.347" v="963" actId="6264"/>
          <ac:spMkLst>
            <pc:docMk/>
            <pc:sldMk cId="1874578967" sldId="297"/>
            <ac:spMk id="6" creationId="{743D7D09-FC6C-67BB-9264-00D8BF672C5B}"/>
          </ac:spMkLst>
        </pc:spChg>
        <pc:spChg chg="add del mod ord">
          <ac:chgData name="Niamh Courtaux" userId="9d3a79ee-1f51-4c13-9d61-ec395b754f23" providerId="ADAL" clId="{A9E768B7-D5E8-40DF-A4AE-45EA8956D8B7}" dt="2026-02-04T13:29:02.087" v="1004" actId="6264"/>
          <ac:spMkLst>
            <pc:docMk/>
            <pc:sldMk cId="1874578967" sldId="297"/>
            <ac:spMk id="6" creationId="{97E836EE-AACB-B5B3-F6A1-5AFFA3BBEDEA}"/>
          </ac:spMkLst>
        </pc:spChg>
        <pc:spChg chg="add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6" creationId="{C91E2616-1261-9983-EDB9-D9AD42FFF435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7" creationId="{2A405B21-9667-7F71-D9DB-6549FDF115EC}"/>
          </ac:spMkLst>
        </pc:spChg>
        <pc:spChg chg="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8" creationId="{274FF938-F715-9571-59A8-0AC201AE23A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874578967" sldId="297"/>
            <ac:spMk id="9" creationId="{18489787-6ADB-58E1-6C6C-5A0F11270773}"/>
          </ac:spMkLst>
        </pc:spChg>
        <pc:spChg chg="add del mod ord">
          <ac:chgData name="Niamh Courtaux" userId="9d3a79ee-1f51-4c13-9d61-ec395b754f23" providerId="ADAL" clId="{A9E768B7-D5E8-40DF-A4AE-45EA8956D8B7}" dt="2026-02-04T09:08:56.244" v="547" actId="700"/>
          <ac:spMkLst>
            <pc:docMk/>
            <pc:sldMk cId="1874578967" sldId="297"/>
            <ac:spMk id="9" creationId="{1DFCAC28-E81A-62D0-C3F8-1D9D01638D3B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9" creationId="{DE5CBCF6-E1F5-F6E0-3664-A9B81CE58A2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874578967" sldId="297"/>
            <ac:spMk id="10" creationId="{2794E2B7-3DB7-EFB5-022D-740293CF14C8}"/>
          </ac:spMkLst>
        </pc:spChg>
        <pc:spChg chg="del mod ord">
          <ac:chgData name="Niamh Courtaux" userId="9d3a79ee-1f51-4c13-9d61-ec395b754f23" providerId="ADAL" clId="{A9E768B7-D5E8-40DF-A4AE-45EA8956D8B7}" dt="2026-02-04T09:08:56.244" v="547" actId="700"/>
          <ac:spMkLst>
            <pc:docMk/>
            <pc:sldMk cId="1874578967" sldId="297"/>
            <ac:spMk id="10" creationId="{8B06342C-9661-AF90-DC72-107B9B216A6E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10" creationId="{F18B1125-24B8-02B0-6431-475CBB331B6C}"/>
          </ac:spMkLst>
        </pc:spChg>
        <pc:spChg chg="add del mod ord">
          <ac:chgData name="Niamh Courtaux" userId="9d3a79ee-1f51-4c13-9d61-ec395b754f23" providerId="ADAL" clId="{A9E768B7-D5E8-40DF-A4AE-45EA8956D8B7}" dt="2026-02-04T09:08:56.244" v="547" actId="700"/>
          <ac:spMkLst>
            <pc:docMk/>
            <pc:sldMk cId="1874578967" sldId="297"/>
            <ac:spMk id="11" creationId="{A004E5AD-B4BE-312D-08F2-8BFD5065A644}"/>
          </ac:spMkLst>
        </pc:spChg>
        <pc:spChg chg="add del mod ord">
          <ac:chgData name="Niamh Courtaux" userId="9d3a79ee-1f51-4c13-9d61-ec395b754f23" providerId="ADAL" clId="{A9E768B7-D5E8-40DF-A4AE-45EA8956D8B7}" dt="2026-02-04T13:14:04.283" v="972" actId="6264"/>
          <ac:spMkLst>
            <pc:docMk/>
            <pc:sldMk cId="1874578967" sldId="297"/>
            <ac:spMk id="11" creationId="{E2B0B47C-EEDA-3D77-2F23-275DA146BF69}"/>
          </ac:spMkLst>
        </pc:spChg>
        <pc:spChg chg="add del mod ord">
          <ac:chgData name="Niamh Courtaux" userId="9d3a79ee-1f51-4c13-9d61-ec395b754f23" providerId="ADAL" clId="{A9E768B7-D5E8-40DF-A4AE-45EA8956D8B7}" dt="2026-02-05T11:43:27.912" v="1023" actId="6264"/>
          <ac:spMkLst>
            <pc:docMk/>
            <pc:sldMk cId="1874578967" sldId="297"/>
            <ac:spMk id="11" creationId="{EAD9F285-5728-1FFD-87BF-AACB1971D4F4}"/>
          </ac:spMkLst>
        </pc:spChg>
        <pc:spChg chg="add del mod ord">
          <ac:chgData name="Niamh Courtaux" userId="9d3a79ee-1f51-4c13-9d61-ec395b754f23" providerId="ADAL" clId="{A9E768B7-D5E8-40DF-A4AE-45EA8956D8B7}" dt="2026-02-04T09:08:56.244" v="547" actId="700"/>
          <ac:spMkLst>
            <pc:docMk/>
            <pc:sldMk cId="1874578967" sldId="297"/>
            <ac:spMk id="12" creationId="{CB439574-95CC-15D9-5250-AAA657B195A8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874578967" sldId="297"/>
            <ac:spMk id="13" creationId="{B517C8EC-8930-B1D6-A8EF-C0B3765D52D7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874578967" sldId="297"/>
            <ac:spMk id="14" creationId="{C136E166-1D46-DA9D-5DDE-EE3FCC1422E6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874578967" sldId="297"/>
            <ac:spMk id="15" creationId="{06A03CD5-7AC2-315C-E84E-855C18BE3E62}"/>
          </ac:spMkLst>
        </pc:spChg>
        <pc:spChg chg="add del mod ord">
          <ac:chgData name="Niamh Courtaux" userId="9d3a79ee-1f51-4c13-9d61-ec395b754f23" providerId="ADAL" clId="{A9E768B7-D5E8-40DF-A4AE-45EA8956D8B7}" dt="2026-02-04T12:33:01.674" v="910" actId="6264"/>
          <ac:spMkLst>
            <pc:docMk/>
            <pc:sldMk cId="1874578967" sldId="297"/>
            <ac:spMk id="16" creationId="{DFD4927D-41E0-7C6D-32D9-C2BF9E2685FF}"/>
          </ac:spMkLst>
        </pc:spChg>
      </pc:sldChg>
      <pc:sldMasterChg chg="addSp delSp modSp mod setBg modSldLayout">
        <pc:chgData name="Niamh Courtaux" userId="9d3a79ee-1f51-4c13-9d61-ec395b754f23" providerId="ADAL" clId="{A9E768B7-D5E8-40DF-A4AE-45EA8956D8B7}" dt="2026-02-04T13:29:43.879" v="1005" actId="242"/>
        <pc:sldMasterMkLst>
          <pc:docMk/>
          <pc:sldMasterMk cId="2636918572" sldId="2147483648"/>
        </pc:sldMasterMkLst>
        <pc:spChg chg="mod">
          <ac:chgData name="Niamh Courtaux" userId="9d3a79ee-1f51-4c13-9d61-ec395b754f23" providerId="ADAL" clId="{A9E768B7-D5E8-40DF-A4AE-45EA8956D8B7}" dt="2026-02-04T13:25:26.376" v="976" actId="242"/>
          <ac:spMkLst>
            <pc:docMk/>
            <pc:sldMasterMk cId="2636918572" sldId="2147483648"/>
            <ac:spMk id="2" creationId="{048C9348-0CCB-3654-9A61-1173237B8881}"/>
          </ac:spMkLst>
        </pc:spChg>
        <pc:spChg chg="del mod">
          <ac:chgData name="Niamh Courtaux" userId="9d3a79ee-1f51-4c13-9d61-ec395b754f23" providerId="ADAL" clId="{A9E768B7-D5E8-40DF-A4AE-45EA8956D8B7}" dt="2026-02-04T13:05:55.333" v="953" actId="478"/>
          <ac:spMkLst>
            <pc:docMk/>
            <pc:sldMasterMk cId="2636918572" sldId="2147483648"/>
            <ac:spMk id="3" creationId="{58E8D9A2-DCCF-C51B-8985-A282BFD17459}"/>
          </ac:spMkLst>
        </pc:spChg>
        <pc:spChg chg="add mod">
          <ac:chgData name="Niamh Courtaux" userId="9d3a79ee-1f51-4c13-9d61-ec395b754f23" providerId="ADAL" clId="{A9E768B7-D5E8-40DF-A4AE-45EA8956D8B7}" dt="2026-02-04T13:05:55.522" v="954"/>
          <ac:spMkLst>
            <pc:docMk/>
            <pc:sldMasterMk cId="2636918572" sldId="2147483648"/>
            <ac:spMk id="4" creationId="{EA6E098B-AB58-8CAD-03D6-0CFF8CD0D72C}"/>
          </ac:spMkLst>
        </pc:spChg>
        <pc:spChg chg="add mod">
          <ac:chgData name="Niamh Courtaux" userId="9d3a79ee-1f51-4c13-9d61-ec395b754f23" providerId="ADAL" clId="{A9E768B7-D5E8-40DF-A4AE-45EA8956D8B7}" dt="2026-02-03T14:27:06.697" v="89"/>
          <ac:spMkLst>
            <pc:docMk/>
            <pc:sldMasterMk cId="2636918572" sldId="2147483648"/>
            <ac:spMk id="10" creationId="{A47C6FD4-C034-9C80-BE8C-23334FDAE4E4}"/>
          </ac:spMkLst>
        </pc:spChg>
        <pc:spChg chg="add mod">
          <ac:chgData name="Niamh Courtaux" userId="9d3a79ee-1f51-4c13-9d61-ec395b754f23" providerId="ADAL" clId="{A9E768B7-D5E8-40DF-A4AE-45EA8956D8B7}" dt="2026-02-03T14:27:06.697" v="89"/>
          <ac:spMkLst>
            <pc:docMk/>
            <pc:sldMasterMk cId="2636918572" sldId="2147483648"/>
            <ac:spMk id="11" creationId="{C565A884-9BD6-2AD5-CEAC-EEFE9B80C926}"/>
          </ac:spMkLst>
        </pc:spChg>
        <pc:picChg chg="add mod ord modCrop">
          <ac:chgData name="Niamh Courtaux" userId="9d3a79ee-1f51-4c13-9d61-ec395b754f23" providerId="ADAL" clId="{A9E768B7-D5E8-40DF-A4AE-45EA8956D8B7}" dt="2026-02-03T14:55:22.217" v="348" actId="732"/>
          <ac:picMkLst>
            <pc:docMk/>
            <pc:sldMasterMk cId="2636918572" sldId="2147483648"/>
            <ac:picMk id="18" creationId="{96BD8736-4A25-815A-07B8-5FE894E3A083}"/>
          </ac:picMkLst>
        </pc:picChg>
        <pc:cxnChg chg="add mod">
          <ac:chgData name="Niamh Courtaux" userId="9d3a79ee-1f51-4c13-9d61-ec395b754f23" providerId="ADAL" clId="{A9E768B7-D5E8-40DF-A4AE-45EA8956D8B7}" dt="2026-02-03T14:27:06.697" v="89"/>
          <ac:cxnSpMkLst>
            <pc:docMk/>
            <pc:sldMasterMk cId="2636918572" sldId="2147483648"/>
            <ac:cxnSpMk id="12" creationId="{D9B356A1-D43D-80EA-200C-01AD454CB259}"/>
          </ac:cxnSpMkLst>
        </pc:cxnChg>
        <pc:sldLayoutChg chg="addSp delSp modSp mod">
          <pc:chgData name="Niamh Courtaux" userId="9d3a79ee-1f51-4c13-9d61-ec395b754f23" providerId="ADAL" clId="{A9E768B7-D5E8-40DF-A4AE-45EA8956D8B7}" dt="2026-02-04T12:17:30.120" v="564" actId="403"/>
          <pc:sldLayoutMkLst>
            <pc:docMk/>
            <pc:sldMasterMk cId="2636918572" sldId="2147483648"/>
            <pc:sldLayoutMk cId="3230990375" sldId="2147483651"/>
          </pc:sldLayoutMkLst>
          <pc:spChg chg="mod">
            <ac:chgData name="Niamh Courtaux" userId="9d3a79ee-1f51-4c13-9d61-ec395b754f23" providerId="ADAL" clId="{A9E768B7-D5E8-40DF-A4AE-45EA8956D8B7}" dt="2026-02-04T12:17:30.120" v="564" actId="403"/>
            <ac:spMkLst>
              <pc:docMk/>
              <pc:sldMasterMk cId="2636918572" sldId="2147483648"/>
              <pc:sldLayoutMk cId="3230990375" sldId="2147483651"/>
              <ac:spMk id="3" creationId="{3C9D84A3-830E-9E1A-A883-BED6C82FEEEE}"/>
            </ac:spMkLst>
          </pc:spChg>
          <pc:spChg chg="mod">
            <ac:chgData name="Niamh Courtaux" userId="9d3a79ee-1f51-4c13-9d61-ec395b754f23" providerId="ADAL" clId="{A9E768B7-D5E8-40DF-A4AE-45EA8956D8B7}" dt="2026-02-03T14:24:54.536" v="56" actId="207"/>
            <ac:spMkLst>
              <pc:docMk/>
              <pc:sldMasterMk cId="2636918572" sldId="2147483648"/>
              <pc:sldLayoutMk cId="3230990375" sldId="2147483651"/>
              <ac:spMk id="9" creationId="{5FC52F43-E0EE-46C4-7CE1-BA80D629CE26}"/>
            </ac:spMkLst>
          </pc:spChg>
          <pc:spChg chg="mod">
            <ac:chgData name="Niamh Courtaux" userId="9d3a79ee-1f51-4c13-9d61-ec395b754f23" providerId="ADAL" clId="{A9E768B7-D5E8-40DF-A4AE-45EA8956D8B7}" dt="2026-02-03T14:24:54.536" v="56" actId="207"/>
            <ac:spMkLst>
              <pc:docMk/>
              <pc:sldMasterMk cId="2636918572" sldId="2147483648"/>
              <pc:sldLayoutMk cId="3230990375" sldId="2147483651"/>
              <ac:spMk id="11" creationId="{FB875F28-2A15-5446-1351-DEDA48FE69B8}"/>
            </ac:spMkLst>
          </pc:spChg>
          <pc:picChg chg="add mod ord">
            <ac:chgData name="Niamh Courtaux" userId="9d3a79ee-1f51-4c13-9d61-ec395b754f23" providerId="ADAL" clId="{A9E768B7-D5E8-40DF-A4AE-45EA8956D8B7}" dt="2026-02-03T14:58:47.333" v="383" actId="167"/>
            <ac:picMkLst>
              <pc:docMk/>
              <pc:sldMasterMk cId="2636918572" sldId="2147483648"/>
              <pc:sldLayoutMk cId="3230990375" sldId="2147483651"/>
              <ac:picMk id="14" creationId="{48AD6756-CA2C-8694-8F95-D006E5633AB5}"/>
            </ac:picMkLst>
          </pc:picChg>
          <pc:cxnChg chg="mod">
            <ac:chgData name="Niamh Courtaux" userId="9d3a79ee-1f51-4c13-9d61-ec395b754f23" providerId="ADAL" clId="{A9E768B7-D5E8-40DF-A4AE-45EA8956D8B7}" dt="2026-02-03T14:24:58.888" v="57" actId="208"/>
            <ac:cxnSpMkLst>
              <pc:docMk/>
              <pc:sldMasterMk cId="2636918572" sldId="2147483648"/>
              <pc:sldLayoutMk cId="3230990375" sldId="2147483651"/>
              <ac:cxnSpMk id="12" creationId="{4CB5FEFA-71FA-62AA-2D19-1EFD6499625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3T14:56:09.564" v="369" actId="167"/>
          <pc:sldLayoutMkLst>
            <pc:docMk/>
            <pc:sldMasterMk cId="2636918572" sldId="2147483648"/>
            <pc:sldLayoutMk cId="44966162" sldId="2147483664"/>
          </pc:sldLayoutMkLst>
          <pc:picChg chg="add mod ord">
            <ac:chgData name="Niamh Courtaux" userId="9d3a79ee-1f51-4c13-9d61-ec395b754f23" providerId="ADAL" clId="{A9E768B7-D5E8-40DF-A4AE-45EA8956D8B7}" dt="2026-02-03T14:56:09.564" v="369" actId="167"/>
            <ac:picMkLst>
              <pc:docMk/>
              <pc:sldMasterMk cId="2636918572" sldId="2147483648"/>
              <pc:sldLayoutMk cId="44966162" sldId="2147483664"/>
              <ac:picMk id="4" creationId="{8B326A0E-F22D-FB2F-3C7D-34B2E5991B58}"/>
            </ac:picMkLst>
          </pc:picChg>
          <pc:picChg chg="mod">
            <ac:chgData name="Niamh Courtaux" userId="9d3a79ee-1f51-4c13-9d61-ec395b754f23" providerId="ADAL" clId="{A9E768B7-D5E8-40DF-A4AE-45EA8956D8B7}" dt="2026-02-03T14:21:59.812" v="21" actId="14826"/>
            <ac:picMkLst>
              <pc:docMk/>
              <pc:sldMasterMk cId="2636918572" sldId="2147483648"/>
              <pc:sldLayoutMk cId="44966162" sldId="2147483664"/>
              <ac:picMk id="5" creationId="{6071C5FC-DFB6-6CD4-255D-AE4473F6FD50}"/>
            </ac:picMkLst>
          </pc:picChg>
        </pc:sldLayoutChg>
        <pc:sldLayoutChg chg="addSp delSp modSp mod setBg">
          <pc:chgData name="Niamh Courtaux" userId="9d3a79ee-1f51-4c13-9d61-ec395b754f23" providerId="ADAL" clId="{A9E768B7-D5E8-40DF-A4AE-45EA8956D8B7}" dt="2026-02-04T13:29:43.879" v="1005" actId="242"/>
          <pc:sldLayoutMkLst>
            <pc:docMk/>
            <pc:sldMasterMk cId="2636918572" sldId="2147483648"/>
            <pc:sldLayoutMk cId="4181728056" sldId="2147483665"/>
          </pc:sldLayoutMkLst>
          <pc:spChg chg="mod">
            <ac:chgData name="Niamh Courtaux" userId="9d3a79ee-1f51-4c13-9d61-ec395b754f23" providerId="ADAL" clId="{A9E768B7-D5E8-40DF-A4AE-45EA8956D8B7}" dt="2026-02-04T13:25:34.158" v="977" actId="242"/>
            <ac:spMkLst>
              <pc:docMk/>
              <pc:sldMasterMk cId="2636918572" sldId="2147483648"/>
              <pc:sldLayoutMk cId="4181728056" sldId="2147483665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29:43.879" v="1005" actId="242"/>
            <ac:spMkLst>
              <pc:docMk/>
              <pc:sldMasterMk cId="2636918572" sldId="2147483648"/>
              <pc:sldLayoutMk cId="4181728056" sldId="2147483665"/>
              <ac:spMk id="3" creationId="{F1BBCF39-4889-8698-AA37-48F9B5FBC7E5}"/>
            </ac:spMkLst>
          </pc:spChg>
          <pc:picChg chg="add mod ord">
            <ac:chgData name="Niamh Courtaux" userId="9d3a79ee-1f51-4c13-9d61-ec395b754f23" providerId="ADAL" clId="{A9E768B7-D5E8-40DF-A4AE-45EA8956D8B7}" dt="2026-02-03T14:56:16.544" v="372" actId="167"/>
            <ac:picMkLst>
              <pc:docMk/>
              <pc:sldMasterMk cId="2636918572" sldId="2147483648"/>
              <pc:sldLayoutMk cId="4181728056" sldId="2147483665"/>
              <ac:picMk id="5" creationId="{AD00E659-F710-E56F-D4B8-80D28552E118}"/>
            </ac:picMkLst>
          </pc:picChg>
          <pc:picChg chg="mod">
            <ac:chgData name="Niamh Courtaux" userId="9d3a79ee-1f51-4c13-9d61-ec395b754f23" providerId="ADAL" clId="{A9E768B7-D5E8-40DF-A4AE-45EA8956D8B7}" dt="2026-02-03T14:23:51.986" v="43" actId="14826"/>
            <ac:picMkLst>
              <pc:docMk/>
              <pc:sldMasterMk cId="2636918572" sldId="2147483648"/>
              <pc:sldLayoutMk cId="4181728056" sldId="2147483665"/>
              <ac:picMk id="6" creationId="{45529EA2-E6AC-9D74-E785-C7E2714019EA}"/>
            </ac:picMkLst>
          </pc:picChg>
        </pc:sldLayoutChg>
      </pc:sldMasterChg>
      <pc:sldMasterChg chg="addSp delSp modSp mod setBg addSldLayout modSldLayout sldLayoutOrd">
        <pc:chgData name="Niamh Courtaux" userId="9d3a79ee-1f51-4c13-9d61-ec395b754f23" providerId="ADAL" clId="{A9E768B7-D5E8-40DF-A4AE-45EA8956D8B7}" dt="2026-02-05T11:43:08.985" v="1018"/>
        <pc:sldMasterMkLst>
          <pc:docMk/>
          <pc:sldMasterMk cId="180102155" sldId="2147483686"/>
        </pc:sldMasterMkLst>
        <pc:spChg chg="add mod">
          <ac:chgData name="Niamh Courtaux" userId="9d3a79ee-1f51-4c13-9d61-ec395b754f23" providerId="ADAL" clId="{A9E768B7-D5E8-40DF-A4AE-45EA8956D8B7}" dt="2026-02-04T13:05:47.845" v="952" actId="403"/>
          <ac:spMkLst>
            <pc:docMk/>
            <pc:sldMasterMk cId="180102155" sldId="2147483686"/>
            <ac:spMk id="2" creationId="{86E59304-B39F-8852-EE50-643276D49002}"/>
          </ac:spMkLst>
        </pc:spChg>
        <pc:spChg chg="add mod">
          <ac:chgData name="Niamh Courtaux" userId="9d3a79ee-1f51-4c13-9d61-ec395b754f23" providerId="ADAL" clId="{A9E768B7-D5E8-40DF-A4AE-45EA8956D8B7}" dt="2026-02-04T13:25:42.099" v="979"/>
          <ac:spMkLst>
            <pc:docMk/>
            <pc:sldMasterMk cId="180102155" sldId="2147483686"/>
            <ac:spMk id="3" creationId="{4BE603C2-C96A-C9D1-FCFE-D841C178CC23}"/>
          </ac:spMkLst>
        </pc:spChg>
        <pc:spChg chg="del mod">
          <ac:chgData name="Niamh Courtaux" userId="9d3a79ee-1f51-4c13-9d61-ec395b754f23" providerId="ADAL" clId="{A9E768B7-D5E8-40DF-A4AE-45EA8956D8B7}" dt="2026-02-04T13:25:41.813" v="978" actId="478"/>
          <ac:spMkLst>
            <pc:docMk/>
            <pc:sldMasterMk cId="180102155" sldId="2147483686"/>
            <ac:spMk id="8" creationId="{CD625814-348A-E187-D07A-4F5AD6784F1A}"/>
          </ac:spMkLst>
        </pc:spChg>
        <pc:sldLayoutChg chg="addSp delSp modSp mod">
          <pc:chgData name="Niamh Courtaux" userId="9d3a79ee-1f51-4c13-9d61-ec395b754f23" providerId="ADAL" clId="{A9E768B7-D5E8-40DF-A4AE-45EA8956D8B7}" dt="2026-02-04T13:25:44.649" v="981"/>
          <pc:sldLayoutMkLst>
            <pc:docMk/>
            <pc:sldMasterMk cId="180102155" sldId="2147483686"/>
            <pc:sldLayoutMk cId="3404237216" sldId="2147483650"/>
          </pc:sldLayoutMkLst>
          <pc:spChg chg="del">
            <ac:chgData name="Niamh Courtaux" userId="9d3a79ee-1f51-4c13-9d61-ec395b754f23" providerId="ADAL" clId="{A9E768B7-D5E8-40DF-A4AE-45EA8956D8B7}" dt="2026-02-04T13:25:44.372" v="980" actId="478"/>
            <ac:spMkLst>
              <pc:docMk/>
              <pc:sldMasterMk cId="180102155" sldId="2147483686"/>
              <pc:sldLayoutMk cId="3404237216" sldId="2147483650"/>
              <ac:spMk id="2" creationId="{F7BD7130-8F32-6535-CDED-EE6319F6B905}"/>
            </ac:spMkLst>
          </pc:spChg>
          <pc:spChg chg="add mod">
            <ac:chgData name="Niamh Courtaux" userId="9d3a79ee-1f51-4c13-9d61-ec395b754f23" providerId="ADAL" clId="{A9E768B7-D5E8-40DF-A4AE-45EA8956D8B7}" dt="2026-02-04T13:25:44.649" v="981"/>
            <ac:spMkLst>
              <pc:docMk/>
              <pc:sldMasterMk cId="180102155" sldId="2147483686"/>
              <pc:sldLayoutMk cId="3404237216" sldId="2147483650"/>
              <ac:spMk id="3" creationId="{C088EE08-D85C-2D01-3737-6FE550C99F63}"/>
            </ac:spMkLst>
          </pc:spChg>
          <pc:spChg chg="add del mod">
            <ac:chgData name="Niamh Courtaux" userId="9d3a79ee-1f51-4c13-9d61-ec395b754f23" providerId="ADAL" clId="{A9E768B7-D5E8-40DF-A4AE-45EA8956D8B7}" dt="2026-02-03T14:27:30.307" v="95" actId="478"/>
            <ac:spMkLst>
              <pc:docMk/>
              <pc:sldMasterMk cId="180102155" sldId="2147483686"/>
              <pc:sldLayoutMk cId="3404237216" sldId="2147483650"/>
              <ac:spMk id="12" creationId="{49240A22-A03A-CD6E-D33A-FAD025189007}"/>
            </ac:spMkLst>
          </pc:spChg>
          <pc:spChg chg="add del mod">
            <ac:chgData name="Niamh Courtaux" userId="9d3a79ee-1f51-4c13-9d61-ec395b754f23" providerId="ADAL" clId="{A9E768B7-D5E8-40DF-A4AE-45EA8956D8B7}" dt="2026-02-03T14:27:30.307" v="95" actId="478"/>
            <ac:spMkLst>
              <pc:docMk/>
              <pc:sldMasterMk cId="180102155" sldId="2147483686"/>
              <pc:sldLayoutMk cId="3404237216" sldId="2147483650"/>
              <ac:spMk id="13" creationId="{B3499494-C1A1-4976-FF40-F651BA36FF8C}"/>
            </ac:spMkLst>
          </pc:spChg>
          <pc:spChg chg="mod">
            <ac:chgData name="Niamh Courtaux" userId="9d3a79ee-1f51-4c13-9d61-ec395b754f23" providerId="ADAL" clId="{A9E768B7-D5E8-40DF-A4AE-45EA8956D8B7}" dt="2026-02-04T12:19:21.850" v="704" actId="20577"/>
            <ac:spMkLst>
              <pc:docMk/>
              <pc:sldMasterMk cId="180102155" sldId="2147483686"/>
              <pc:sldLayoutMk cId="3404237216" sldId="2147483650"/>
              <ac:spMk id="15" creationId="{ECD0B27B-E0D3-117F-96B2-EA58D9963593}"/>
            </ac:spMkLst>
          </pc:spChg>
          <pc:picChg chg="add mod ord">
            <ac:chgData name="Niamh Courtaux" userId="9d3a79ee-1f51-4c13-9d61-ec395b754f23" providerId="ADAL" clId="{A9E768B7-D5E8-40DF-A4AE-45EA8956D8B7}" dt="2026-02-03T14:55:35.622" v="354" actId="167"/>
            <ac:picMkLst>
              <pc:docMk/>
              <pc:sldMasterMk cId="180102155" sldId="2147483686"/>
              <pc:sldLayoutMk cId="3404237216" sldId="2147483650"/>
              <ac:picMk id="4" creationId="{EE1A6C4C-5539-691F-810E-8CA7EBF5074B}"/>
            </ac:picMkLst>
          </pc:picChg>
          <pc:cxnChg chg="add del mod">
            <ac:chgData name="Niamh Courtaux" userId="9d3a79ee-1f51-4c13-9d61-ec395b754f23" providerId="ADAL" clId="{A9E768B7-D5E8-40DF-A4AE-45EA8956D8B7}" dt="2026-02-03T14:27:30.307" v="95" actId="478"/>
            <ac:cxnSpMkLst>
              <pc:docMk/>
              <pc:sldMasterMk cId="180102155" sldId="2147483686"/>
              <pc:sldLayoutMk cId="3404237216" sldId="2147483650"/>
              <ac:cxnSpMk id="14" creationId="{4838E894-DFC5-D377-F67E-23F8F75CE687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27:10.801" v="996" actId="242"/>
          <pc:sldLayoutMkLst>
            <pc:docMk/>
            <pc:sldMasterMk cId="180102155" sldId="2147483686"/>
            <pc:sldLayoutMk cId="2652365613" sldId="2147483652"/>
          </pc:sldLayoutMkLst>
          <pc:spChg chg="mod">
            <ac:chgData name="Niamh Courtaux" userId="9d3a79ee-1f51-4c13-9d61-ec395b754f23" providerId="ADAL" clId="{A9E768B7-D5E8-40DF-A4AE-45EA8956D8B7}" dt="2026-02-04T13:27:10.801" v="996" actId="242"/>
            <ac:spMkLst>
              <pc:docMk/>
              <pc:sldMasterMk cId="180102155" sldId="2147483686"/>
              <pc:sldLayoutMk cId="2652365613" sldId="2147483652"/>
              <ac:spMk id="5" creationId="{812D32DA-D413-508C-7211-CFEF3DF534D8}"/>
            </ac:spMkLst>
          </pc:spChg>
          <pc:spChg chg="mod">
            <ac:chgData name="Niamh Courtaux" userId="9d3a79ee-1f51-4c13-9d61-ec395b754f23" providerId="ADAL" clId="{A9E768B7-D5E8-40DF-A4AE-45EA8956D8B7}" dt="2026-02-03T14:37:33.742" v="219" actId="207"/>
            <ac:spMkLst>
              <pc:docMk/>
              <pc:sldMasterMk cId="180102155" sldId="2147483686"/>
              <pc:sldLayoutMk cId="2652365613" sldId="2147483652"/>
              <ac:spMk id="6" creationId="{8F728249-F042-3D01-342D-67BACE34F7B3}"/>
            </ac:spMkLst>
          </pc:spChg>
          <pc:spChg chg="mod">
            <ac:chgData name="Niamh Courtaux" userId="9d3a79ee-1f51-4c13-9d61-ec395b754f23" providerId="ADAL" clId="{A9E768B7-D5E8-40DF-A4AE-45EA8956D8B7}" dt="2026-02-03T14:37:33.742" v="219" actId="207"/>
            <ac:spMkLst>
              <pc:docMk/>
              <pc:sldMasterMk cId="180102155" sldId="2147483686"/>
              <pc:sldLayoutMk cId="2652365613" sldId="2147483652"/>
              <ac:spMk id="7" creationId="{A9900B28-E5D8-0C82-290B-3B2E78EF5B43}"/>
            </ac:spMkLst>
          </pc:spChg>
          <pc:cxnChg chg="mod">
            <ac:chgData name="Niamh Courtaux" userId="9d3a79ee-1f51-4c13-9d61-ec395b754f23" providerId="ADAL" clId="{A9E768B7-D5E8-40DF-A4AE-45EA8956D8B7}" dt="2026-02-03T14:37:36.109" v="220" actId="208"/>
            <ac:cxnSpMkLst>
              <pc:docMk/>
              <pc:sldMasterMk cId="180102155" sldId="2147483686"/>
              <pc:sldLayoutMk cId="2652365613" sldId="2147483652"/>
              <ac:cxnSpMk id="8" creationId="{A01A5DF5-1DDB-798A-7B58-0805C9FC72A7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3T14:32:56.805" v="153" actId="208"/>
          <pc:sldLayoutMkLst>
            <pc:docMk/>
            <pc:sldMasterMk cId="3433472810" sldId="2147483734"/>
            <pc:sldLayoutMk cId="998729361" sldId="2147483657"/>
          </pc:sldLayoutMkLst>
          <pc:spChg chg="mod">
            <ac:chgData name="Niamh Courtaux" userId="9d3a79ee-1f51-4c13-9d61-ec395b754f23" providerId="ADAL" clId="{A9E768B7-D5E8-40DF-A4AE-45EA8956D8B7}" dt="2026-02-03T14:32:53.315" v="152" actId="207"/>
            <ac:spMkLst>
              <pc:docMk/>
              <pc:sldMasterMk cId="3433472810" sldId="2147483734"/>
              <pc:sldLayoutMk cId="998729361" sldId="2147483657"/>
              <ac:spMk id="5" creationId="{FE3D465C-D5F5-F13A-9194-47D58816DECD}"/>
            </ac:spMkLst>
          </pc:spChg>
          <pc:spChg chg="mod">
            <ac:chgData name="Niamh Courtaux" userId="9d3a79ee-1f51-4c13-9d61-ec395b754f23" providerId="ADAL" clId="{A9E768B7-D5E8-40DF-A4AE-45EA8956D8B7}" dt="2026-02-03T14:32:53.315" v="152" actId="207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mod">
            <ac:chgData name="Niamh Courtaux" userId="9d3a79ee-1f51-4c13-9d61-ec395b754f23" providerId="ADAL" clId="{A9E768B7-D5E8-40DF-A4AE-45EA8956D8B7}" dt="2026-02-03T14:32:53.315" v="152" actId="207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  <pc:cxnChg chg="mod">
            <ac:chgData name="Niamh Courtaux" userId="9d3a79ee-1f51-4c13-9d61-ec395b754f23" providerId="ADAL" clId="{A9E768B7-D5E8-40DF-A4AE-45EA8956D8B7}" dt="2026-02-03T14:32:56.805" v="153" actId="208"/>
            <ac:cxnSpMkLst>
              <pc:docMk/>
              <pc:sldMasterMk cId="3433472810" sldId="2147483734"/>
              <pc:sldLayoutMk cId="998729361" sldId="2147483657"/>
              <ac:cxnSpMk id="31" creationId="{28E0928C-F59A-8F6B-2E75-5398A6D95A5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2:22:30.145" v="769"/>
          <pc:sldLayoutMkLst>
            <pc:docMk/>
            <pc:sldMasterMk cId="180102155" sldId="2147483686"/>
            <pc:sldLayoutMk cId="1356427687" sldId="2147483670"/>
          </pc:sldLayoutMkLst>
          <pc:spChg chg="add mod">
            <ac:chgData name="Niamh Courtaux" userId="9d3a79ee-1f51-4c13-9d61-ec395b754f23" providerId="ADAL" clId="{A9E768B7-D5E8-40DF-A4AE-45EA8956D8B7}" dt="2026-02-04T12:21:54.542" v="758" actId="14100"/>
            <ac:spMkLst>
              <pc:docMk/>
              <pc:sldMasterMk cId="180102155" sldId="2147483686"/>
              <pc:sldLayoutMk cId="1356427687" sldId="2147483670"/>
              <ac:spMk id="2" creationId="{31C899EB-C286-25E9-17ED-E54B59A6B0BF}"/>
            </ac:spMkLst>
          </pc:spChg>
          <pc:spChg chg="del mod">
            <ac:chgData name="Niamh Courtaux" userId="9d3a79ee-1f51-4c13-9d61-ec395b754f23" providerId="ADAL" clId="{A9E768B7-D5E8-40DF-A4AE-45EA8956D8B7}" dt="2026-02-04T12:21:29.458" v="731" actId="478"/>
            <ac:spMkLst>
              <pc:docMk/>
              <pc:sldMasterMk cId="180102155" sldId="2147483686"/>
              <pc:sldLayoutMk cId="1356427687" sldId="2147483670"/>
              <ac:spMk id="3" creationId="{FDFF47FE-A9BD-0993-05A7-D7EB6F58A0BA}"/>
            </ac:spMkLst>
          </pc:spChg>
          <pc:spChg chg="del">
            <ac:chgData name="Niamh Courtaux" userId="9d3a79ee-1f51-4c13-9d61-ec395b754f23" providerId="ADAL" clId="{A9E768B7-D5E8-40DF-A4AE-45EA8956D8B7}" dt="2026-02-04T12:22:19.117" v="763" actId="478"/>
            <ac:spMkLst>
              <pc:docMk/>
              <pc:sldMasterMk cId="180102155" sldId="2147483686"/>
              <pc:sldLayoutMk cId="1356427687" sldId="2147483670"/>
              <ac:spMk id="4" creationId="{98547DB1-DB6B-4AD2-D852-F17429329B94}"/>
            </ac:spMkLst>
          </pc:spChg>
          <pc:spChg chg="del mod">
            <ac:chgData name="Niamh Courtaux" userId="9d3a79ee-1f51-4c13-9d61-ec395b754f23" providerId="ADAL" clId="{A9E768B7-D5E8-40DF-A4AE-45EA8956D8B7}" dt="2026-02-04T12:21:29.458" v="731" actId="478"/>
            <ac:spMkLst>
              <pc:docMk/>
              <pc:sldMasterMk cId="180102155" sldId="2147483686"/>
              <pc:sldLayoutMk cId="1356427687" sldId="2147483670"/>
              <ac:spMk id="5" creationId="{076E8902-5C60-0E61-9799-340F256F2FD3}"/>
            </ac:spMkLst>
          </pc:spChg>
          <pc:spChg chg="add del mod">
            <ac:chgData name="Niamh Courtaux" userId="9d3a79ee-1f51-4c13-9d61-ec395b754f23" providerId="ADAL" clId="{A9E768B7-D5E8-40DF-A4AE-45EA8956D8B7}" dt="2026-02-04T12:22:15.373" v="762" actId="21"/>
            <ac:spMkLst>
              <pc:docMk/>
              <pc:sldMasterMk cId="180102155" sldId="2147483686"/>
              <pc:sldLayoutMk cId="1356427687" sldId="2147483670"/>
              <ac:spMk id="8" creationId="{8BB9C487-BC80-7AF0-F48B-F621FA1DE547}"/>
            </ac:spMkLst>
          </pc:spChg>
          <pc:spChg chg="del">
            <ac:chgData name="Niamh Courtaux" userId="9d3a79ee-1f51-4c13-9d61-ec395b754f23" providerId="ADAL" clId="{A9E768B7-D5E8-40DF-A4AE-45EA8956D8B7}" dt="2026-02-04T12:22:29.935" v="768" actId="478"/>
            <ac:spMkLst>
              <pc:docMk/>
              <pc:sldMasterMk cId="180102155" sldId="2147483686"/>
              <pc:sldLayoutMk cId="1356427687" sldId="2147483670"/>
              <ac:spMk id="9" creationId="{684FD557-26B6-27C6-6040-DE69D46A2871}"/>
            </ac:spMkLst>
          </pc:spChg>
          <pc:spChg chg="mod">
            <ac:chgData name="Niamh Courtaux" userId="9d3a79ee-1f51-4c13-9d61-ec395b754f23" providerId="ADAL" clId="{A9E768B7-D5E8-40DF-A4AE-45EA8956D8B7}" dt="2026-02-03T14:30:25.598" v="131" actId="207"/>
            <ac:spMkLst>
              <pc:docMk/>
              <pc:sldMasterMk cId="180102155" sldId="2147483686"/>
              <pc:sldLayoutMk cId="1356427687" sldId="2147483670"/>
              <ac:spMk id="10" creationId="{E32BC614-508E-3D03-69AB-2C5718B841BF}"/>
            </ac:spMkLst>
          </pc:spChg>
          <pc:spChg chg="del">
            <ac:chgData name="Niamh Courtaux" userId="9d3a79ee-1f51-4c13-9d61-ec395b754f23" providerId="ADAL" clId="{A9E768B7-D5E8-40DF-A4AE-45EA8956D8B7}" dt="2026-02-04T12:22:19.117" v="763" actId="478"/>
            <ac:spMkLst>
              <pc:docMk/>
              <pc:sldMasterMk cId="180102155" sldId="2147483686"/>
              <pc:sldLayoutMk cId="1356427687" sldId="2147483670"/>
              <ac:spMk id="11" creationId="{D6B650A8-C4A4-28AF-40FF-4E52F999843F}"/>
            </ac:spMkLst>
          </pc:spChg>
          <pc:spChg chg="add mod">
            <ac:chgData name="Niamh Courtaux" userId="9d3a79ee-1f51-4c13-9d61-ec395b754f23" providerId="ADAL" clId="{A9E768B7-D5E8-40DF-A4AE-45EA8956D8B7}" dt="2026-02-04T12:22:19.349" v="764"/>
            <ac:spMkLst>
              <pc:docMk/>
              <pc:sldMasterMk cId="180102155" sldId="2147483686"/>
              <pc:sldLayoutMk cId="1356427687" sldId="2147483670"/>
              <ac:spMk id="12" creationId="{8BB9C487-BC80-7AF0-F48B-F621FA1DE547}"/>
            </ac:spMkLst>
          </pc:spChg>
          <pc:spChg chg="del">
            <ac:chgData name="Niamh Courtaux" userId="9d3a79ee-1f51-4c13-9d61-ec395b754f23" providerId="ADAL" clId="{A9E768B7-D5E8-40DF-A4AE-45EA8956D8B7}" dt="2026-02-04T12:22:29.935" v="768" actId="478"/>
            <ac:spMkLst>
              <pc:docMk/>
              <pc:sldMasterMk cId="180102155" sldId="2147483686"/>
              <pc:sldLayoutMk cId="1356427687" sldId="2147483670"/>
              <ac:spMk id="13" creationId="{7060B2EE-BE7D-5178-3A48-E54C38FF46F1}"/>
            </ac:spMkLst>
          </pc:spChg>
          <pc:spChg chg="add del mod">
            <ac:chgData name="Niamh Courtaux" userId="9d3a79ee-1f51-4c13-9d61-ec395b754f23" providerId="ADAL" clId="{A9E768B7-D5E8-40DF-A4AE-45EA8956D8B7}" dt="2026-02-04T12:22:26.588" v="767" actId="21"/>
            <ac:spMkLst>
              <pc:docMk/>
              <pc:sldMasterMk cId="180102155" sldId="2147483686"/>
              <pc:sldLayoutMk cId="1356427687" sldId="2147483670"/>
              <ac:spMk id="14" creationId="{51F3AE44-47EF-1B8C-5718-A8B0017989C4}"/>
            </ac:spMkLst>
          </pc:spChg>
          <pc:spChg chg="add mod">
            <ac:chgData name="Niamh Courtaux" userId="9d3a79ee-1f51-4c13-9d61-ec395b754f23" providerId="ADAL" clId="{A9E768B7-D5E8-40DF-A4AE-45EA8956D8B7}" dt="2026-02-04T12:22:30.145" v="769"/>
            <ac:spMkLst>
              <pc:docMk/>
              <pc:sldMasterMk cId="180102155" sldId="2147483686"/>
              <pc:sldLayoutMk cId="1356427687" sldId="2147483670"/>
              <ac:spMk id="15" creationId="{51F3AE44-47EF-1B8C-5718-A8B0017989C4}"/>
            </ac:spMkLst>
          </pc:spChg>
          <pc:spChg chg="mod">
            <ac:chgData name="Niamh Courtaux" userId="9d3a79ee-1f51-4c13-9d61-ec395b754f23" providerId="ADAL" clId="{A9E768B7-D5E8-40DF-A4AE-45EA8956D8B7}" dt="2026-02-03T14:30:25.598" v="131" actId="207"/>
            <ac:spMkLst>
              <pc:docMk/>
              <pc:sldMasterMk cId="180102155" sldId="2147483686"/>
              <pc:sldLayoutMk cId="1356427687" sldId="2147483670"/>
              <ac:spMk id="17" creationId="{2B6AE966-462A-19BD-A8C5-7B80068678BF}"/>
            </ac:spMkLst>
          </pc:spChg>
          <pc:cxnChg chg="mod">
            <ac:chgData name="Niamh Courtaux" userId="9d3a79ee-1f51-4c13-9d61-ec395b754f23" providerId="ADAL" clId="{A9E768B7-D5E8-40DF-A4AE-45EA8956D8B7}" dt="2026-02-03T14:30:28.693" v="132" actId="208"/>
            <ac:cxnSpMkLst>
              <pc:docMk/>
              <pc:sldMasterMk cId="180102155" sldId="2147483686"/>
              <pc:sldLayoutMk cId="1356427687" sldId="2147483670"/>
              <ac:cxnSpMk id="18" creationId="{6C8E3B06-0033-9FA6-322F-C151E5615D8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6:52.454" v="994" actId="242"/>
          <pc:sldLayoutMkLst>
            <pc:docMk/>
            <pc:sldMasterMk cId="180102155" sldId="2147483686"/>
            <pc:sldLayoutMk cId="1045609403" sldId="2147483676"/>
          </pc:sldLayoutMkLst>
          <pc:spChg chg="add mod">
            <ac:chgData name="Niamh Courtaux" userId="9d3a79ee-1f51-4c13-9d61-ec395b754f23" providerId="ADAL" clId="{A9E768B7-D5E8-40DF-A4AE-45EA8956D8B7}" dt="2026-02-04T12:39:49.869" v="913"/>
            <ac:spMkLst>
              <pc:docMk/>
              <pc:sldMasterMk cId="180102155" sldId="2147483686"/>
              <pc:sldLayoutMk cId="1045609403" sldId="2147483676"/>
              <ac:spMk id="2" creationId="{079F67A3-3540-B358-4C12-22B7EDD94F04}"/>
            </ac:spMkLst>
          </pc:spChg>
          <pc:spChg chg="add del mod">
            <ac:chgData name="Niamh Courtaux" userId="9d3a79ee-1f51-4c13-9d61-ec395b754f23" providerId="ADAL" clId="{A9E768B7-D5E8-40DF-A4AE-45EA8956D8B7}" dt="2026-02-04T12:29:40.204" v="868" actId="478"/>
            <ac:spMkLst>
              <pc:docMk/>
              <pc:sldMasterMk cId="180102155" sldId="2147483686"/>
              <pc:sldLayoutMk cId="1045609403" sldId="2147483676"/>
              <ac:spMk id="2" creationId="{0A8BA79A-C634-79AD-2A02-681B6B894AA4}"/>
            </ac:spMkLst>
          </pc:spChg>
          <pc:spChg chg="add mod">
            <ac:chgData name="Niamh Courtaux" userId="9d3a79ee-1f51-4c13-9d61-ec395b754f23" providerId="ADAL" clId="{A9E768B7-D5E8-40DF-A4AE-45EA8956D8B7}" dt="2026-02-04T12:39:48.571" v="912"/>
            <ac:spMkLst>
              <pc:docMk/>
              <pc:sldMasterMk cId="180102155" sldId="2147483686"/>
              <pc:sldLayoutMk cId="1045609403" sldId="2147483676"/>
              <ac:spMk id="4" creationId="{48B16597-D681-6A16-50EC-040828DC58C8}"/>
            </ac:spMkLst>
          </pc:spChg>
          <pc:spChg chg="add del mod">
            <ac:chgData name="Niamh Courtaux" userId="9d3a79ee-1f51-4c13-9d61-ec395b754f23" providerId="ADAL" clId="{A9E768B7-D5E8-40DF-A4AE-45EA8956D8B7}" dt="2026-02-04T12:29:40.204" v="868" actId="478"/>
            <ac:spMkLst>
              <pc:docMk/>
              <pc:sldMasterMk cId="180102155" sldId="2147483686"/>
              <pc:sldLayoutMk cId="1045609403" sldId="2147483676"/>
              <ac:spMk id="4" creationId="{83553867-EB76-8F0D-9587-776FA3FC9772}"/>
            </ac:spMkLst>
          </pc:spChg>
          <pc:spChg chg="del mod">
            <ac:chgData name="Niamh Courtaux" userId="9d3a79ee-1f51-4c13-9d61-ec395b754f23" providerId="ADAL" clId="{A9E768B7-D5E8-40DF-A4AE-45EA8956D8B7}" dt="2026-02-04T12:39:51.585" v="914" actId="478"/>
            <ac:spMkLst>
              <pc:docMk/>
              <pc:sldMasterMk cId="180102155" sldId="2147483686"/>
              <pc:sldLayoutMk cId="1045609403" sldId="2147483676"/>
              <ac:spMk id="7" creationId="{B6AF212D-5137-8A99-59E2-360ABA65B841}"/>
            </ac:spMkLst>
          </pc:spChg>
          <pc:spChg chg="add mod">
            <ac:chgData name="Niamh Courtaux" userId="9d3a79ee-1f51-4c13-9d61-ec395b754f23" providerId="ADAL" clId="{A9E768B7-D5E8-40DF-A4AE-45EA8956D8B7}" dt="2026-02-04T12:39:48.571" v="912"/>
            <ac:spMkLst>
              <pc:docMk/>
              <pc:sldMasterMk cId="180102155" sldId="2147483686"/>
              <pc:sldLayoutMk cId="1045609403" sldId="2147483676"/>
              <ac:spMk id="8" creationId="{9E6046D1-8131-9AB5-1693-6D962643631C}"/>
            </ac:spMkLst>
          </pc:spChg>
          <pc:spChg chg="add del mod">
            <ac:chgData name="Niamh Courtaux" userId="9d3a79ee-1f51-4c13-9d61-ec395b754f23" providerId="ADAL" clId="{A9E768B7-D5E8-40DF-A4AE-45EA8956D8B7}" dt="2026-02-04T12:29:40.204" v="868" actId="478"/>
            <ac:spMkLst>
              <pc:docMk/>
              <pc:sldMasterMk cId="180102155" sldId="2147483686"/>
              <pc:sldLayoutMk cId="1045609403" sldId="2147483676"/>
              <ac:spMk id="8" creationId="{FBC4333F-8EC3-7B67-6A83-E33AA61C1E2A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9" creationId="{7D9D9F4F-104D-7C40-1525-06D768F30AFB}"/>
            </ac:spMkLst>
          </pc:spChg>
          <pc:spChg chg="add mod">
            <ac:chgData name="Niamh Courtaux" userId="9d3a79ee-1f51-4c13-9d61-ec395b754f23" providerId="ADAL" clId="{A9E768B7-D5E8-40DF-A4AE-45EA8956D8B7}" dt="2026-02-04T12:39:48.571" v="912"/>
            <ac:spMkLst>
              <pc:docMk/>
              <pc:sldMasterMk cId="180102155" sldId="2147483686"/>
              <pc:sldLayoutMk cId="1045609403" sldId="2147483676"/>
              <ac:spMk id="11" creationId="{5429A316-DFD2-7B8C-E404-F640609A9F23}"/>
            </ac:spMkLst>
          </pc:spChg>
          <pc:spChg chg="add mod">
            <ac:chgData name="Niamh Courtaux" userId="9d3a79ee-1f51-4c13-9d61-ec395b754f23" providerId="ADAL" clId="{A9E768B7-D5E8-40DF-A4AE-45EA8956D8B7}" dt="2026-02-04T13:26:52.454" v="994" actId="242"/>
            <ac:spMkLst>
              <pc:docMk/>
              <pc:sldMasterMk cId="180102155" sldId="2147483686"/>
              <pc:sldLayoutMk cId="1045609403" sldId="2147483676"/>
              <ac:spMk id="14" creationId="{800F166A-E905-6F1C-8563-F4EF9E6BC017}"/>
            </ac:spMkLst>
          </pc:spChg>
          <pc:spChg chg="add del mod">
            <ac:chgData name="Niamh Courtaux" userId="9d3a79ee-1f51-4c13-9d61-ec395b754f23" providerId="ADAL" clId="{A9E768B7-D5E8-40DF-A4AE-45EA8956D8B7}" dt="2026-02-04T12:30:25.693" v="873" actId="478"/>
            <ac:spMkLst>
              <pc:docMk/>
              <pc:sldMasterMk cId="180102155" sldId="2147483686"/>
              <pc:sldLayoutMk cId="1045609403" sldId="2147483676"/>
              <ac:spMk id="14" creationId="{914DBD18-98A3-54C3-DC55-50C3734B7564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15" creationId="{C9311CEE-B983-8E05-246C-9AC566C4087D}"/>
            </ac:spMkLst>
          </pc:spChg>
          <pc:spChg chg="add del mod">
            <ac:chgData name="Niamh Courtaux" userId="9d3a79ee-1f51-4c13-9d61-ec395b754f23" providerId="ADAL" clId="{A9E768B7-D5E8-40DF-A4AE-45EA8956D8B7}" dt="2026-02-04T12:39:51.585" v="914" actId="478"/>
            <ac:spMkLst>
              <pc:docMk/>
              <pc:sldMasterMk cId="180102155" sldId="2147483686"/>
              <pc:sldLayoutMk cId="1045609403" sldId="2147483676"/>
              <ac:spMk id="16" creationId="{3CA2EA0C-0243-0C0C-E302-F9D8EDE04620}"/>
            </ac:spMkLst>
          </pc:spChg>
          <pc:spChg chg="add del mod">
            <ac:chgData name="Niamh Courtaux" userId="9d3a79ee-1f51-4c13-9d61-ec395b754f23" providerId="ADAL" clId="{A9E768B7-D5E8-40DF-A4AE-45EA8956D8B7}" dt="2026-02-04T12:30:30.164" v="875" actId="478"/>
            <ac:spMkLst>
              <pc:docMk/>
              <pc:sldMasterMk cId="180102155" sldId="2147483686"/>
              <pc:sldLayoutMk cId="1045609403" sldId="2147483676"/>
              <ac:spMk id="17" creationId="{12526B67-1FE2-8393-CCE8-E4B4E2FDB411}"/>
            </ac:spMkLst>
          </pc:spChg>
          <pc:spChg chg="add mod">
            <ac:chgData name="Niamh Courtaux" userId="9d3a79ee-1f51-4c13-9d61-ec395b754f23" providerId="ADAL" clId="{A9E768B7-D5E8-40DF-A4AE-45EA8956D8B7}" dt="2026-02-04T12:39:51.885" v="915"/>
            <ac:spMkLst>
              <pc:docMk/>
              <pc:sldMasterMk cId="180102155" sldId="2147483686"/>
              <pc:sldLayoutMk cId="1045609403" sldId="2147483676"/>
              <ac:spMk id="17" creationId="{FF2DE0B2-540E-F3CF-49F5-9DEA12EA3182}"/>
            </ac:spMkLst>
          </pc:spChg>
          <pc:spChg chg="add del mod">
            <ac:chgData name="Niamh Courtaux" userId="9d3a79ee-1f51-4c13-9d61-ec395b754f23" providerId="ADAL" clId="{A9E768B7-D5E8-40DF-A4AE-45EA8956D8B7}" dt="2026-02-04T12:39:51.585" v="914" actId="478"/>
            <ac:spMkLst>
              <pc:docMk/>
              <pc:sldMasterMk cId="180102155" sldId="2147483686"/>
              <pc:sldLayoutMk cId="1045609403" sldId="2147483676"/>
              <ac:spMk id="18" creationId="{CA1B8DC1-D2B8-5121-3073-2233FB3BB5D1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19" creationId="{BD076A8B-CEA1-C27F-B37B-4A317FAD61AB}"/>
            </ac:spMkLst>
          </pc:spChg>
          <pc:spChg chg="add mod">
            <ac:chgData name="Niamh Courtaux" userId="9d3a79ee-1f51-4c13-9d61-ec395b754f23" providerId="ADAL" clId="{A9E768B7-D5E8-40DF-A4AE-45EA8956D8B7}" dt="2026-02-04T12:39:51.885" v="915"/>
            <ac:spMkLst>
              <pc:docMk/>
              <pc:sldMasterMk cId="180102155" sldId="2147483686"/>
              <pc:sldLayoutMk cId="1045609403" sldId="2147483676"/>
              <ac:spMk id="20" creationId="{AEC77E7D-5030-FD50-A289-B94506560676}"/>
            </ac:spMkLst>
          </pc:spChg>
          <pc:spChg chg="add del mod">
            <ac:chgData name="Niamh Courtaux" userId="9d3a79ee-1f51-4c13-9d61-ec395b754f23" providerId="ADAL" clId="{A9E768B7-D5E8-40DF-A4AE-45EA8956D8B7}" dt="2026-02-04T12:30:34.942" v="879" actId="478"/>
            <ac:spMkLst>
              <pc:docMk/>
              <pc:sldMasterMk cId="180102155" sldId="2147483686"/>
              <pc:sldLayoutMk cId="1045609403" sldId="2147483676"/>
              <ac:spMk id="20" creationId="{B99F10E7-15A3-BA4D-5602-985CBB63D588}"/>
            </ac:spMkLst>
          </pc:spChg>
          <pc:spChg chg="add del mod">
            <ac:chgData name="Niamh Courtaux" userId="9d3a79ee-1f51-4c13-9d61-ec395b754f23" providerId="ADAL" clId="{A9E768B7-D5E8-40DF-A4AE-45EA8956D8B7}" dt="2026-02-04T12:39:51.585" v="914" actId="478"/>
            <ac:spMkLst>
              <pc:docMk/>
              <pc:sldMasterMk cId="180102155" sldId="2147483686"/>
              <pc:sldLayoutMk cId="1045609403" sldId="2147483676"/>
              <ac:spMk id="21" creationId="{5AD1284B-0904-22D0-B0C9-97EB78CD854E}"/>
            </ac:spMkLst>
          </pc:spChg>
          <pc:spChg chg="add mod">
            <ac:chgData name="Niamh Courtaux" userId="9d3a79ee-1f51-4c13-9d61-ec395b754f23" providerId="ADAL" clId="{A9E768B7-D5E8-40DF-A4AE-45EA8956D8B7}" dt="2026-02-04T12:39:51.885" v="915"/>
            <ac:spMkLst>
              <pc:docMk/>
              <pc:sldMasterMk cId="180102155" sldId="2147483686"/>
              <pc:sldLayoutMk cId="1045609403" sldId="2147483676"/>
              <ac:spMk id="23" creationId="{DFD7C003-8AB0-A32C-340E-BC1BE20001D2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26" creationId="{606904B7-2903-937A-5D27-756015C379A0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27" creationId="{98CAD91B-2DBD-DB63-16E7-F3BAB14210DD}"/>
            </ac:spMkLst>
          </pc:spChg>
          <pc:spChg chg="del mod">
            <ac:chgData name="Niamh Courtaux" userId="9d3a79ee-1f51-4c13-9d61-ec395b754f23" providerId="ADAL" clId="{A9E768B7-D5E8-40DF-A4AE-45EA8956D8B7}" dt="2026-02-04T12:30:07.215" v="869" actId="478"/>
            <ac:spMkLst>
              <pc:docMk/>
              <pc:sldMasterMk cId="180102155" sldId="2147483686"/>
              <pc:sldLayoutMk cId="1045609403" sldId="2147483676"/>
              <ac:spMk id="28" creationId="{67369C54-E400-7F66-5A36-52DB69AC6640}"/>
            </ac:spMkLst>
          </pc:spChg>
          <pc:spChg chg="mod">
            <ac:chgData name="Niamh Courtaux" userId="9d3a79ee-1f51-4c13-9d61-ec395b754f23" providerId="ADAL" clId="{A9E768B7-D5E8-40DF-A4AE-45EA8956D8B7}" dt="2026-02-03T14:31:44.756" v="142" actId="207"/>
            <ac:spMkLst>
              <pc:docMk/>
              <pc:sldMasterMk cId="180102155" sldId="2147483686"/>
              <pc:sldLayoutMk cId="1045609403" sldId="2147483676"/>
              <ac:spMk id="29" creationId="{1B253810-4153-EAF7-F005-25693A0C9943}"/>
            </ac:spMkLst>
          </pc:spChg>
          <pc:spChg chg="mod">
            <ac:chgData name="Niamh Courtaux" userId="9d3a79ee-1f51-4c13-9d61-ec395b754f23" providerId="ADAL" clId="{A9E768B7-D5E8-40DF-A4AE-45EA8956D8B7}" dt="2026-02-03T14:31:44.756" v="142" actId="207"/>
            <ac:spMkLst>
              <pc:docMk/>
              <pc:sldMasterMk cId="180102155" sldId="2147483686"/>
              <pc:sldLayoutMk cId="1045609403" sldId="2147483676"/>
              <ac:spMk id="30" creationId="{FA0A67EF-D1F1-829E-ADAF-8E31C6F11C7F}"/>
            </ac:spMkLst>
          </pc:spChg>
          <pc:picChg chg="add mod ord">
            <ac:chgData name="Niamh Courtaux" userId="9d3a79ee-1f51-4c13-9d61-ec395b754f23" providerId="ADAL" clId="{A9E768B7-D5E8-40DF-A4AE-45EA8956D8B7}" dt="2026-02-03T14:55:51.847" v="363" actId="167"/>
            <ac:picMkLst>
              <pc:docMk/>
              <pc:sldMasterMk cId="180102155" sldId="2147483686"/>
              <pc:sldLayoutMk cId="1045609403" sldId="2147483676"/>
              <ac:picMk id="5" creationId="{279B469E-E827-0D63-AA91-A081355C3953}"/>
            </ac:picMkLst>
          </pc:picChg>
          <pc:cxnChg chg="del mod">
            <ac:chgData name="Niamh Courtaux" userId="9d3a79ee-1f51-4c13-9d61-ec395b754f23" providerId="ADAL" clId="{A9E768B7-D5E8-40DF-A4AE-45EA8956D8B7}" dt="2026-02-04T12:30:07.215" v="869" actId="478"/>
            <ac:cxnSpMkLst>
              <pc:docMk/>
              <pc:sldMasterMk cId="180102155" sldId="2147483686"/>
              <pc:sldLayoutMk cId="1045609403" sldId="2147483676"/>
              <ac:cxnSpMk id="3" creationId="{4A2F2EB6-195F-B049-E052-04A5DE738C82}"/>
            </ac:cxnSpMkLst>
          </pc:cxnChg>
          <pc:cxnChg chg="add mod">
            <ac:chgData name="Niamh Courtaux" userId="9d3a79ee-1f51-4c13-9d61-ec395b754f23" providerId="ADAL" clId="{A9E768B7-D5E8-40DF-A4AE-45EA8956D8B7}" dt="2026-02-04T12:39:48.571" v="912"/>
            <ac:cxnSpMkLst>
              <pc:docMk/>
              <pc:sldMasterMk cId="180102155" sldId="2147483686"/>
              <pc:sldLayoutMk cId="1045609403" sldId="2147483676"/>
              <ac:cxnSpMk id="3" creationId="{732837A6-C3EB-6EA5-B593-A7A41520F333}"/>
            </ac:cxnSpMkLst>
          </pc:cxnChg>
          <pc:cxnChg chg="del mod">
            <ac:chgData name="Niamh Courtaux" userId="9d3a79ee-1f51-4c13-9d61-ec395b754f23" providerId="ADAL" clId="{A9E768B7-D5E8-40DF-A4AE-45EA8956D8B7}" dt="2026-02-04T12:30:07.215" v="869" actId="478"/>
            <ac:cxnSpMkLst>
              <pc:docMk/>
              <pc:sldMasterMk cId="180102155" sldId="2147483686"/>
              <pc:sldLayoutMk cId="1045609403" sldId="2147483676"/>
              <ac:cxnSpMk id="6" creationId="{0BE22879-BB10-2EA3-CB0F-9138FAAECFE9}"/>
            </ac:cxnSpMkLst>
          </pc:cxnChg>
          <pc:cxnChg chg="add mod">
            <ac:chgData name="Niamh Courtaux" userId="9d3a79ee-1f51-4c13-9d61-ec395b754f23" providerId="ADAL" clId="{A9E768B7-D5E8-40DF-A4AE-45EA8956D8B7}" dt="2026-02-04T12:39:48.571" v="912"/>
            <ac:cxnSpMkLst>
              <pc:docMk/>
              <pc:sldMasterMk cId="180102155" sldId="2147483686"/>
              <pc:sldLayoutMk cId="1045609403" sldId="2147483676"/>
              <ac:cxnSpMk id="6" creationId="{CD34D49C-5DBD-6CA5-6D0D-6C89665F6CFE}"/>
            </ac:cxnSpMkLst>
          </pc:cxnChg>
          <pc:cxnChg chg="add mod">
            <ac:chgData name="Niamh Courtaux" userId="9d3a79ee-1f51-4c13-9d61-ec395b754f23" providerId="ADAL" clId="{A9E768B7-D5E8-40DF-A4AE-45EA8956D8B7}" dt="2026-02-04T12:39:48.571" v="912"/>
            <ac:cxnSpMkLst>
              <pc:docMk/>
              <pc:sldMasterMk cId="180102155" sldId="2147483686"/>
              <pc:sldLayoutMk cId="1045609403" sldId="2147483676"/>
              <ac:cxnSpMk id="9" creationId="{527ED101-EAD9-CE6D-F4D9-BD833662A9E0}"/>
            </ac:cxnSpMkLst>
          </pc:cxnChg>
          <pc:cxnChg chg="add del mod">
            <ac:chgData name="Niamh Courtaux" userId="9d3a79ee-1f51-4c13-9d61-ec395b754f23" providerId="ADAL" clId="{A9E768B7-D5E8-40DF-A4AE-45EA8956D8B7}" dt="2026-02-04T12:39:51.585" v="914" actId="478"/>
            <ac:cxnSpMkLst>
              <pc:docMk/>
              <pc:sldMasterMk cId="180102155" sldId="2147483686"/>
              <pc:sldLayoutMk cId="1045609403" sldId="2147483676"/>
              <ac:cxnSpMk id="10" creationId="{76C92463-E6BC-8C66-8138-EC4E7E11C2C3}"/>
            </ac:cxnSpMkLst>
          </pc:cxnChg>
          <pc:cxnChg chg="del mod">
            <ac:chgData name="Niamh Courtaux" userId="9d3a79ee-1f51-4c13-9d61-ec395b754f23" providerId="ADAL" clId="{A9E768B7-D5E8-40DF-A4AE-45EA8956D8B7}" dt="2026-02-04T12:30:07.215" v="869" actId="478"/>
            <ac:cxnSpMkLst>
              <pc:docMk/>
              <pc:sldMasterMk cId="180102155" sldId="2147483686"/>
              <pc:sldLayoutMk cId="1045609403" sldId="2147483676"/>
              <ac:cxnSpMk id="11" creationId="{D6AE0EEA-0A41-8C63-2AA9-197C75D46A27}"/>
            </ac:cxnSpMkLst>
          </pc:cxnChg>
          <pc:cxnChg chg="add del mod">
            <ac:chgData name="Niamh Courtaux" userId="9d3a79ee-1f51-4c13-9d61-ec395b754f23" providerId="ADAL" clId="{A9E768B7-D5E8-40DF-A4AE-45EA8956D8B7}" dt="2026-02-04T12:39:51.585" v="914" actId="478"/>
            <ac:cxnSpMkLst>
              <pc:docMk/>
              <pc:sldMasterMk cId="180102155" sldId="2147483686"/>
              <pc:sldLayoutMk cId="1045609403" sldId="2147483676"/>
              <ac:cxnSpMk id="12" creationId="{3797FF58-BC2B-A358-C7F7-3481350463C7}"/>
            </ac:cxnSpMkLst>
          </pc:cxnChg>
          <pc:cxnChg chg="add del mod">
            <ac:chgData name="Niamh Courtaux" userId="9d3a79ee-1f51-4c13-9d61-ec395b754f23" providerId="ADAL" clId="{A9E768B7-D5E8-40DF-A4AE-45EA8956D8B7}" dt="2026-02-04T12:39:51.585" v="914" actId="478"/>
            <ac:cxnSpMkLst>
              <pc:docMk/>
              <pc:sldMasterMk cId="180102155" sldId="2147483686"/>
              <pc:sldLayoutMk cId="1045609403" sldId="2147483676"/>
              <ac:cxnSpMk id="13" creationId="{E31962F6-66EA-2D08-BB4B-599E8E9C16F4}"/>
            </ac:cxnSpMkLst>
          </pc:cxnChg>
          <pc:cxnChg chg="add mod">
            <ac:chgData name="Niamh Courtaux" userId="9d3a79ee-1f51-4c13-9d61-ec395b754f23" providerId="ADAL" clId="{A9E768B7-D5E8-40DF-A4AE-45EA8956D8B7}" dt="2026-02-04T12:39:51.885" v="915"/>
            <ac:cxnSpMkLst>
              <pc:docMk/>
              <pc:sldMasterMk cId="180102155" sldId="2147483686"/>
              <pc:sldLayoutMk cId="1045609403" sldId="2147483676"/>
              <ac:cxnSpMk id="15" creationId="{0F8AE978-661E-6B40-EADC-993E55323109}"/>
            </ac:cxnSpMkLst>
          </pc:cxnChg>
          <pc:cxnChg chg="add mod">
            <ac:chgData name="Niamh Courtaux" userId="9d3a79ee-1f51-4c13-9d61-ec395b754f23" providerId="ADAL" clId="{A9E768B7-D5E8-40DF-A4AE-45EA8956D8B7}" dt="2026-02-04T12:39:51.885" v="915"/>
            <ac:cxnSpMkLst>
              <pc:docMk/>
              <pc:sldMasterMk cId="180102155" sldId="2147483686"/>
              <pc:sldLayoutMk cId="1045609403" sldId="2147483676"/>
              <ac:cxnSpMk id="19" creationId="{80AC2495-FE5E-AFA7-7030-EB0B8D59C84A}"/>
            </ac:cxnSpMkLst>
          </pc:cxnChg>
          <pc:cxnChg chg="add mod">
            <ac:chgData name="Niamh Courtaux" userId="9d3a79ee-1f51-4c13-9d61-ec395b754f23" providerId="ADAL" clId="{A9E768B7-D5E8-40DF-A4AE-45EA8956D8B7}" dt="2026-02-04T12:39:51.885" v="915"/>
            <ac:cxnSpMkLst>
              <pc:docMk/>
              <pc:sldMasterMk cId="180102155" sldId="2147483686"/>
              <pc:sldLayoutMk cId="1045609403" sldId="2147483676"/>
              <ac:cxnSpMk id="22" creationId="{FB78F159-D6A0-D1DF-E611-1CF1EC8F2380}"/>
            </ac:cxnSpMkLst>
          </pc:cxnChg>
          <pc:cxnChg chg="mod">
            <ac:chgData name="Niamh Courtaux" userId="9d3a79ee-1f51-4c13-9d61-ec395b754f23" providerId="ADAL" clId="{A9E768B7-D5E8-40DF-A4AE-45EA8956D8B7}" dt="2026-02-03T14:31:53.287" v="144" actId="208"/>
            <ac:cxnSpMkLst>
              <pc:docMk/>
              <pc:sldMasterMk cId="180102155" sldId="2147483686"/>
              <pc:sldLayoutMk cId="1045609403" sldId="2147483676"/>
              <ac:cxnSpMk id="31" creationId="{2E514F54-04C9-B262-2A76-0E2A35E4F5EE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0:58.645" v="892" actId="14100"/>
          <pc:sldLayoutMkLst>
            <pc:docMk/>
            <pc:sldMasterMk cId="180102155" sldId="2147483686"/>
            <pc:sldLayoutMk cId="52477899" sldId="2147483677"/>
          </pc:sldLayoutMkLst>
          <pc:spChg chg="del">
            <ac:chgData name="Niamh Courtaux" userId="9d3a79ee-1f51-4c13-9d61-ec395b754f23" providerId="ADAL" clId="{A9E768B7-D5E8-40DF-A4AE-45EA8956D8B7}" dt="2026-02-04T12:30:41.551" v="881" actId="478"/>
            <ac:spMkLst>
              <pc:docMk/>
              <pc:sldMasterMk cId="180102155" sldId="2147483686"/>
              <pc:sldLayoutMk cId="52477899" sldId="2147483677"/>
              <ac:spMk id="3" creationId="{F9516A85-05C3-1493-33B3-9ABBA88BB91F}"/>
            </ac:spMkLst>
          </pc:spChg>
          <pc:spChg chg="add mod">
            <ac:chgData name="Niamh Courtaux" userId="9d3a79ee-1f51-4c13-9d61-ec395b754f23" providerId="ADAL" clId="{A9E768B7-D5E8-40DF-A4AE-45EA8956D8B7}" dt="2026-02-04T12:30:43.731" v="882" actId="14100"/>
            <ac:spMkLst>
              <pc:docMk/>
              <pc:sldMasterMk cId="180102155" sldId="2147483686"/>
              <pc:sldLayoutMk cId="52477899" sldId="2147483677"/>
              <ac:spMk id="5" creationId="{1FEBA0C1-3674-5DF7-283E-493709EA6089}"/>
            </ac:spMkLst>
          </pc:spChg>
          <pc:spChg chg="add del mod">
            <ac:chgData name="Niamh Courtaux" userId="9d3a79ee-1f51-4c13-9d61-ec395b754f23" providerId="ADAL" clId="{A9E768B7-D5E8-40DF-A4AE-45EA8956D8B7}" dt="2026-02-04T12:30:50.910" v="887" actId="478"/>
            <ac:spMkLst>
              <pc:docMk/>
              <pc:sldMasterMk cId="180102155" sldId="2147483686"/>
              <pc:sldLayoutMk cId="52477899" sldId="2147483677"/>
              <ac:spMk id="7" creationId="{8273814F-45AE-16AE-D17C-E88A13797997}"/>
            </ac:spMkLst>
          </pc:spChg>
          <pc:spChg chg="add mod">
            <ac:chgData name="Niamh Courtaux" userId="9d3a79ee-1f51-4c13-9d61-ec395b754f23" providerId="ADAL" clId="{A9E768B7-D5E8-40DF-A4AE-45EA8956D8B7}" dt="2026-02-04T12:30:53.517" v="888" actId="14100"/>
            <ac:spMkLst>
              <pc:docMk/>
              <pc:sldMasterMk cId="180102155" sldId="2147483686"/>
              <pc:sldLayoutMk cId="52477899" sldId="2147483677"/>
              <ac:spMk id="8" creationId="{AC73FAEE-82B5-5C76-6F58-657B6B5EFCC8}"/>
            </ac:spMkLst>
          </pc:spChg>
          <pc:spChg chg="add del mod">
            <ac:chgData name="Niamh Courtaux" userId="9d3a79ee-1f51-4c13-9d61-ec395b754f23" providerId="ADAL" clId="{A9E768B7-D5E8-40DF-A4AE-45EA8956D8B7}" dt="2026-02-04T12:30:44.922" v="883" actId="478"/>
            <ac:spMkLst>
              <pc:docMk/>
              <pc:sldMasterMk cId="180102155" sldId="2147483686"/>
              <pc:sldLayoutMk cId="52477899" sldId="2147483677"/>
              <ac:spMk id="10" creationId="{7445772F-E2CA-C2D2-51CE-C90CB39B7217}"/>
            </ac:spMkLst>
          </pc:spChg>
          <pc:spChg chg="add mod">
            <ac:chgData name="Niamh Courtaux" userId="9d3a79ee-1f51-4c13-9d61-ec395b754f23" providerId="ADAL" clId="{A9E768B7-D5E8-40DF-A4AE-45EA8956D8B7}" dt="2026-02-04T12:30:47.233" v="884" actId="14100"/>
            <ac:spMkLst>
              <pc:docMk/>
              <pc:sldMasterMk cId="180102155" sldId="2147483686"/>
              <pc:sldLayoutMk cId="52477899" sldId="2147483677"/>
              <ac:spMk id="11" creationId="{DD7CE719-6306-730D-254D-A37A5C5DE9E6}"/>
            </ac:spMkLst>
          </pc:spChg>
          <pc:spChg chg="add del mod">
            <ac:chgData name="Niamh Courtaux" userId="9d3a79ee-1f51-4c13-9d61-ec395b754f23" providerId="ADAL" clId="{A9E768B7-D5E8-40DF-A4AE-45EA8956D8B7}" dt="2026-02-04T12:30:54.541" v="889" actId="478"/>
            <ac:spMkLst>
              <pc:docMk/>
              <pc:sldMasterMk cId="180102155" sldId="2147483686"/>
              <pc:sldLayoutMk cId="52477899" sldId="2147483677"/>
              <ac:spMk id="13" creationId="{C63AE019-30F2-4093-234D-FC5A3317AB6C}"/>
            </ac:spMkLst>
          </pc:spChg>
          <pc:spChg chg="add mod">
            <ac:chgData name="Niamh Courtaux" userId="9d3a79ee-1f51-4c13-9d61-ec395b754f23" providerId="ADAL" clId="{A9E768B7-D5E8-40DF-A4AE-45EA8956D8B7}" dt="2026-02-04T12:30:56.226" v="890" actId="14100"/>
            <ac:spMkLst>
              <pc:docMk/>
              <pc:sldMasterMk cId="180102155" sldId="2147483686"/>
              <pc:sldLayoutMk cId="52477899" sldId="2147483677"/>
              <ac:spMk id="14" creationId="{F4A8BBF0-8FF8-F796-3CA0-F374525C3A58}"/>
            </ac:spMkLst>
          </pc:spChg>
          <pc:spChg chg="add del mod">
            <ac:chgData name="Niamh Courtaux" userId="9d3a79ee-1f51-4c13-9d61-ec395b754f23" providerId="ADAL" clId="{A9E768B7-D5E8-40DF-A4AE-45EA8956D8B7}" dt="2026-02-04T12:30:48.221" v="885" actId="478"/>
            <ac:spMkLst>
              <pc:docMk/>
              <pc:sldMasterMk cId="180102155" sldId="2147483686"/>
              <pc:sldLayoutMk cId="52477899" sldId="2147483677"/>
              <ac:spMk id="16" creationId="{07FBD0A9-9C4F-CC74-8E19-601ECCBF10DE}"/>
            </ac:spMkLst>
          </pc:spChg>
          <pc:spChg chg="add mod">
            <ac:chgData name="Niamh Courtaux" userId="9d3a79ee-1f51-4c13-9d61-ec395b754f23" providerId="ADAL" clId="{A9E768B7-D5E8-40DF-A4AE-45EA8956D8B7}" dt="2026-02-04T12:30:50.013" v="886" actId="14100"/>
            <ac:spMkLst>
              <pc:docMk/>
              <pc:sldMasterMk cId="180102155" sldId="2147483686"/>
              <pc:sldLayoutMk cId="52477899" sldId="2147483677"/>
              <ac:spMk id="17" creationId="{C5994659-AAF6-F37E-AA00-6B44E451CB48}"/>
            </ac:spMkLst>
          </pc:spChg>
          <pc:spChg chg="del">
            <ac:chgData name="Niamh Courtaux" userId="9d3a79ee-1f51-4c13-9d61-ec395b754f23" providerId="ADAL" clId="{A9E768B7-D5E8-40DF-A4AE-45EA8956D8B7}" dt="2026-02-04T12:30:56.941" v="891" actId="478"/>
            <ac:spMkLst>
              <pc:docMk/>
              <pc:sldMasterMk cId="180102155" sldId="2147483686"/>
              <pc:sldLayoutMk cId="52477899" sldId="2147483677"/>
              <ac:spMk id="19" creationId="{DB19C4B9-846A-9D80-D59B-29C8230F3D66}"/>
            </ac:spMkLst>
          </pc:spChg>
          <pc:spChg chg="add mod">
            <ac:chgData name="Niamh Courtaux" userId="9d3a79ee-1f51-4c13-9d61-ec395b754f23" providerId="ADAL" clId="{A9E768B7-D5E8-40DF-A4AE-45EA8956D8B7}" dt="2026-02-04T12:30:58.645" v="892" actId="14100"/>
            <ac:spMkLst>
              <pc:docMk/>
              <pc:sldMasterMk cId="180102155" sldId="2147483686"/>
              <pc:sldLayoutMk cId="52477899" sldId="2147483677"/>
              <ac:spMk id="20" creationId="{7A00EF01-3FA2-48B5-065C-ECADA4FE96A6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31" creationId="{F8C6B817-DF5B-11E0-75D5-9E70376A08EF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38" creationId="{C0E0349C-9E68-A4FF-1767-08BB2D7687ED}"/>
            </ac:spMkLst>
          </pc:spChg>
          <pc:spChg chg="del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40" creationId="{FA0BCA46-D66C-E3B8-151E-81F0A8AD006F}"/>
            </ac:spMkLst>
          </pc:spChg>
          <pc:spChg chg="del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48" creationId="{6E9F1FF6-886C-9883-5E0A-241C5E148883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61" creationId="{E2319A00-95C4-3E24-5F0C-6B01F47F5886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63" creationId="{8C28F4BC-ED17-E3C9-E588-CB211CD318B8}"/>
            </ac:spMkLst>
          </pc:spChg>
          <pc:spChg chg="mod">
            <ac:chgData name="Niamh Courtaux" userId="9d3a79ee-1f51-4c13-9d61-ec395b754f23" providerId="ADAL" clId="{A9E768B7-D5E8-40DF-A4AE-45EA8956D8B7}" dt="2026-02-03T14:32:15.762" v="146" actId="207"/>
            <ac:spMkLst>
              <pc:docMk/>
              <pc:sldMasterMk cId="180102155" sldId="2147483686"/>
              <pc:sldLayoutMk cId="52477899" sldId="2147483677"/>
              <ac:spMk id="67" creationId="{541AB5FB-CC54-4E75-CE54-BC853D852E02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70" creationId="{660198C5-FAA3-FECB-15F1-B1C25C7F0E12}"/>
            </ac:spMkLst>
          </pc:spChg>
          <pc:spChg chg="del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72" creationId="{5597F918-150B-EE63-0352-EB537F73C491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74" creationId="{02093393-90DD-EB8E-6D1D-4D5A2CEBB961}"/>
            </ac:spMkLst>
          </pc:spChg>
          <pc:spChg chg="del mod">
            <ac:chgData name="Niamh Courtaux" userId="9d3a79ee-1f51-4c13-9d61-ec395b754f23" providerId="ADAL" clId="{A9E768B7-D5E8-40DF-A4AE-45EA8956D8B7}" dt="2026-02-04T12:30:18.085" v="871" actId="478"/>
            <ac:spMkLst>
              <pc:docMk/>
              <pc:sldMasterMk cId="180102155" sldId="2147483686"/>
              <pc:sldLayoutMk cId="52477899" sldId="2147483677"/>
              <ac:spMk id="76" creationId="{64577D5F-74FD-0F92-AC9F-B129BC7DC487}"/>
            </ac:spMkLst>
          </pc:spChg>
          <pc:picChg chg="add mod ord">
            <ac:chgData name="Niamh Courtaux" userId="9d3a79ee-1f51-4c13-9d61-ec395b754f23" providerId="ADAL" clId="{A9E768B7-D5E8-40DF-A4AE-45EA8956D8B7}" dt="2026-02-03T14:55:55.447" v="366" actId="167"/>
            <ac:picMkLst>
              <pc:docMk/>
              <pc:sldMasterMk cId="180102155" sldId="2147483686"/>
              <pc:sldLayoutMk cId="52477899" sldId="2147483677"/>
              <ac:picMk id="4" creationId="{DDE61FED-23BD-2E67-C3C7-FA9F516D9F7C}"/>
            </ac:picMkLst>
          </pc:picChg>
          <pc:cxnChg chg="mod">
            <ac:chgData name="Niamh Courtaux" userId="9d3a79ee-1f51-4c13-9d61-ec395b754f23" providerId="ADAL" clId="{A9E768B7-D5E8-40DF-A4AE-45EA8956D8B7}" dt="2026-02-03T14:32:18.528" v="147" actId="208"/>
            <ac:cxnSpMkLst>
              <pc:docMk/>
              <pc:sldMasterMk cId="180102155" sldId="2147483686"/>
              <pc:sldLayoutMk cId="52477899" sldId="2147483677"/>
              <ac:cxnSpMk id="68" creationId="{FB0447C1-8355-0859-0361-C52CE01D05FB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3T14:36:49.442" v="207" actId="1076"/>
          <pc:sldLayoutMkLst>
            <pc:docMk/>
            <pc:sldMasterMk cId="3433472810" sldId="2147483734"/>
            <pc:sldLayoutMk cId="3372904381" sldId="2147483678"/>
          </pc:sldLayoutMkLst>
          <pc:spChg chg="mod">
            <ac:chgData name="Niamh Courtaux" userId="9d3a79ee-1f51-4c13-9d61-ec395b754f23" providerId="ADAL" clId="{A9E768B7-D5E8-40DF-A4AE-45EA8956D8B7}" dt="2026-02-03T14:33:03.374" v="154" actId="207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mod">
            <ac:chgData name="Niamh Courtaux" userId="9d3a79ee-1f51-4c13-9d61-ec395b754f23" providerId="ADAL" clId="{A9E768B7-D5E8-40DF-A4AE-45EA8956D8B7}" dt="2026-02-03T14:33:03.374" v="154" actId="207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cxnChg chg="mod">
            <ac:chgData name="Niamh Courtaux" userId="9d3a79ee-1f51-4c13-9d61-ec395b754f23" providerId="ADAL" clId="{A9E768B7-D5E8-40DF-A4AE-45EA8956D8B7}" dt="2026-02-03T14:33:06.152" v="155" actId="208"/>
            <ac:cxnSpMkLst>
              <pc:docMk/>
              <pc:sldMasterMk cId="3433472810" sldId="2147483734"/>
              <pc:sldLayoutMk cId="3372904381" sldId="2147483678"/>
              <ac:cxnSpMk id="8" creationId="{99627ABA-C827-9100-3BF3-82EB10FD536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06:37.203" v="960" actId="14100"/>
          <pc:sldLayoutMkLst>
            <pc:docMk/>
            <pc:sldMasterMk cId="180102155" sldId="2147483686"/>
            <pc:sldLayoutMk cId="869441533" sldId="2147483679"/>
          </pc:sldLayoutMkLst>
          <pc:spChg chg="add mod">
            <ac:chgData name="Niamh Courtaux" userId="9d3a79ee-1f51-4c13-9d61-ec395b754f23" providerId="ADAL" clId="{A9E768B7-D5E8-40DF-A4AE-45EA8956D8B7}" dt="2026-02-04T12:28:09.850" v="817"/>
            <ac:spMkLst>
              <pc:docMk/>
              <pc:sldMasterMk cId="180102155" sldId="2147483686"/>
              <pc:sldLayoutMk cId="869441533" sldId="2147483679"/>
              <ac:spMk id="2" creationId="{7CB030F4-B843-5548-0E2F-3AEBD24DA7A3}"/>
            </ac:spMkLst>
          </pc:spChg>
          <pc:spChg chg="add mod">
            <ac:chgData name="Niamh Courtaux" userId="9d3a79ee-1f51-4c13-9d61-ec395b754f23" providerId="ADAL" clId="{A9E768B7-D5E8-40DF-A4AE-45EA8956D8B7}" dt="2026-02-04T12:28:09.850" v="817"/>
            <ac:spMkLst>
              <pc:docMk/>
              <pc:sldMasterMk cId="180102155" sldId="2147483686"/>
              <pc:sldLayoutMk cId="869441533" sldId="2147483679"/>
              <ac:spMk id="3" creationId="{C41A459C-D1D1-1827-493A-F09AD5D85DC5}"/>
            </ac:spMkLst>
          </pc:spChg>
          <pc:spChg chg="del mod">
            <ac:chgData name="Niamh Courtaux" userId="9d3a79ee-1f51-4c13-9d61-ec395b754f23" providerId="ADAL" clId="{A9E768B7-D5E8-40DF-A4AE-45EA8956D8B7}" dt="2026-02-04T12:28:09.659" v="816" actId="478"/>
            <ac:spMkLst>
              <pc:docMk/>
              <pc:sldMasterMk cId="180102155" sldId="2147483686"/>
              <pc:sldLayoutMk cId="869441533" sldId="2147483679"/>
              <ac:spMk id="17" creationId="{0A01B6BD-BA78-36A6-B7C5-8A44DBEBD5A7}"/>
            </ac:spMkLst>
          </pc:spChg>
          <pc:spChg chg="del mod">
            <ac:chgData name="Niamh Courtaux" userId="9d3a79ee-1f51-4c13-9d61-ec395b754f23" providerId="ADAL" clId="{A9E768B7-D5E8-40DF-A4AE-45EA8956D8B7}" dt="2026-02-04T12:28:09.659" v="816" actId="478"/>
            <ac:spMkLst>
              <pc:docMk/>
              <pc:sldMasterMk cId="180102155" sldId="2147483686"/>
              <pc:sldLayoutMk cId="869441533" sldId="2147483679"/>
              <ac:spMk id="18" creationId="{E986D2B5-5DAA-0DBA-9D2E-49B04726B2D5}"/>
            </ac:spMkLst>
          </pc:spChg>
          <pc:spChg chg="del mod">
            <ac:chgData name="Niamh Courtaux" userId="9d3a79ee-1f51-4c13-9d61-ec395b754f23" providerId="ADAL" clId="{A9E768B7-D5E8-40DF-A4AE-45EA8956D8B7}" dt="2026-02-04T12:28:09.659" v="816" actId="478"/>
            <ac:spMkLst>
              <pc:docMk/>
              <pc:sldMasterMk cId="180102155" sldId="2147483686"/>
              <pc:sldLayoutMk cId="869441533" sldId="2147483679"/>
              <ac:spMk id="19" creationId="{A3F42639-A180-1539-973A-0165E405F7D2}"/>
            </ac:spMkLst>
          </pc:spChg>
          <pc:spChg chg="del mod">
            <ac:chgData name="Niamh Courtaux" userId="9d3a79ee-1f51-4c13-9d61-ec395b754f23" providerId="ADAL" clId="{A9E768B7-D5E8-40DF-A4AE-45EA8956D8B7}" dt="2026-02-04T12:28:09.659" v="816" actId="478"/>
            <ac:spMkLst>
              <pc:docMk/>
              <pc:sldMasterMk cId="180102155" sldId="2147483686"/>
              <pc:sldLayoutMk cId="869441533" sldId="2147483679"/>
              <ac:spMk id="20" creationId="{11643253-47EA-5CC2-F4B1-5AFF96BE5977}"/>
            </ac:spMkLst>
          </pc:spChg>
          <pc:spChg chg="mod">
            <ac:chgData name="Niamh Courtaux" userId="9d3a79ee-1f51-4c13-9d61-ec395b754f23" providerId="ADAL" clId="{A9E768B7-D5E8-40DF-A4AE-45EA8956D8B7}" dt="2026-02-03T14:34:09.021" v="170" actId="207"/>
            <ac:spMkLst>
              <pc:docMk/>
              <pc:sldMasterMk cId="180102155" sldId="2147483686"/>
              <pc:sldLayoutMk cId="869441533" sldId="2147483679"/>
              <ac:spMk id="26" creationId="{92C588D1-7807-4960-E9B7-A148336ACBB1}"/>
            </ac:spMkLst>
          </pc:spChg>
          <pc:spChg chg="mod">
            <ac:chgData name="Niamh Courtaux" userId="9d3a79ee-1f51-4c13-9d61-ec395b754f23" providerId="ADAL" clId="{A9E768B7-D5E8-40DF-A4AE-45EA8956D8B7}" dt="2026-02-03T14:34:09.021" v="170" actId="207"/>
            <ac:spMkLst>
              <pc:docMk/>
              <pc:sldMasterMk cId="180102155" sldId="2147483686"/>
              <pc:sldLayoutMk cId="869441533" sldId="2147483679"/>
              <ac:spMk id="27" creationId="{87FCBD52-5F8C-9CD0-1647-E5284CC3C9D8}"/>
            </ac:spMkLst>
          </pc:spChg>
          <pc:spChg chg="mod">
            <ac:chgData name="Niamh Courtaux" userId="9d3a79ee-1f51-4c13-9d61-ec395b754f23" providerId="ADAL" clId="{A9E768B7-D5E8-40DF-A4AE-45EA8956D8B7}" dt="2026-02-04T13:06:37.203" v="960" actId="14100"/>
            <ac:spMkLst>
              <pc:docMk/>
              <pc:sldMasterMk cId="180102155" sldId="2147483686"/>
              <pc:sldLayoutMk cId="869441533" sldId="2147483679"/>
              <ac:spMk id="31" creationId="{25CDC266-C71A-33F5-1E14-C64F094D90FB}"/>
            </ac:spMkLst>
          </pc:spChg>
          <pc:picChg chg="add mod ord modCrop">
            <ac:chgData name="Niamh Courtaux" userId="9d3a79ee-1f51-4c13-9d61-ec395b754f23" providerId="ADAL" clId="{A9E768B7-D5E8-40DF-A4AE-45EA8956D8B7}" dt="2026-02-03T14:59:13.140" v="387" actId="167"/>
            <ac:picMkLst>
              <pc:docMk/>
              <pc:sldMasterMk cId="180102155" sldId="2147483686"/>
              <pc:sldLayoutMk cId="869441533" sldId="2147483679"/>
              <ac:picMk id="6" creationId="{936D2A6C-A05C-6F51-EEAF-1E173C83965F}"/>
            </ac:picMkLst>
          </pc:picChg>
          <pc:cxnChg chg="mod">
            <ac:chgData name="Niamh Courtaux" userId="9d3a79ee-1f51-4c13-9d61-ec395b754f23" providerId="ADAL" clId="{A9E768B7-D5E8-40DF-A4AE-45EA8956D8B7}" dt="2026-02-03T14:34:11.696" v="171" actId="208"/>
            <ac:cxnSpMkLst>
              <pc:docMk/>
              <pc:sldMasterMk cId="180102155" sldId="2147483686"/>
              <pc:sldLayoutMk cId="869441533" sldId="2147483679"/>
              <ac:cxnSpMk id="28" creationId="{8F1ECBEA-F242-85BB-A8A6-DECC4010CD59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3:08.985" v="1018"/>
          <pc:sldLayoutMkLst>
            <pc:docMk/>
            <pc:sldMasterMk cId="180102155" sldId="2147483686"/>
            <pc:sldLayoutMk cId="2631771754" sldId="2147483680"/>
          </pc:sldLayoutMkLst>
          <pc:spChg chg="add mod">
            <ac:chgData name="Niamh Courtaux" userId="9d3a79ee-1f51-4c13-9d61-ec395b754f23" providerId="ADAL" clId="{A9E768B7-D5E8-40DF-A4AE-45EA8956D8B7}" dt="2026-02-04T12:27:29.289" v="805"/>
            <ac:spMkLst>
              <pc:docMk/>
              <pc:sldMasterMk cId="180102155" sldId="2147483686"/>
              <pc:sldLayoutMk cId="2631771754" sldId="2147483680"/>
              <ac:spMk id="2" creationId="{121836DA-93FC-DCB9-B3B1-D1394E13ACA5}"/>
            </ac:spMkLst>
          </pc:spChg>
          <pc:spChg chg="add mod">
            <ac:chgData name="Niamh Courtaux" userId="9d3a79ee-1f51-4c13-9d61-ec395b754f23" providerId="ADAL" clId="{A9E768B7-D5E8-40DF-A4AE-45EA8956D8B7}" dt="2026-02-04T12:27:29.289" v="805"/>
            <ac:spMkLst>
              <pc:docMk/>
              <pc:sldMasterMk cId="180102155" sldId="2147483686"/>
              <pc:sldLayoutMk cId="2631771754" sldId="2147483680"/>
              <ac:spMk id="3" creationId="{5CC58B1D-2DC6-19E3-6F5F-0DE688728711}"/>
            </ac:spMkLst>
          </pc:spChg>
          <pc:spChg chg="add mod">
            <ac:chgData name="Niamh Courtaux" userId="9d3a79ee-1f51-4c13-9d61-ec395b754f23" providerId="ADAL" clId="{A9E768B7-D5E8-40DF-A4AE-45EA8956D8B7}" dt="2026-02-05T11:43:08.985" v="1018"/>
            <ac:spMkLst>
              <pc:docMk/>
              <pc:sldMasterMk cId="180102155" sldId="2147483686"/>
              <pc:sldLayoutMk cId="2631771754" sldId="2147483680"/>
              <ac:spMk id="4" creationId="{9CAD3807-2476-EC60-846C-88F25954E597}"/>
            </ac:spMkLst>
          </pc:spChg>
          <pc:spChg chg="add mod">
            <ac:chgData name="Niamh Courtaux" userId="9d3a79ee-1f51-4c13-9d61-ec395b754f23" providerId="ADAL" clId="{A9E768B7-D5E8-40DF-A4AE-45EA8956D8B7}" dt="2026-02-05T11:43:08.985" v="1018"/>
            <ac:spMkLst>
              <pc:docMk/>
              <pc:sldMasterMk cId="180102155" sldId="2147483686"/>
              <pc:sldLayoutMk cId="2631771754" sldId="2147483680"/>
              <ac:spMk id="6" creationId="{2EC6E598-D34D-27D3-E856-0F2C901E3612}"/>
            </ac:spMkLst>
          </pc:spChg>
          <pc:spChg chg="del mod">
            <ac:chgData name="Niamh Courtaux" userId="9d3a79ee-1f51-4c13-9d61-ec395b754f23" providerId="ADAL" clId="{A9E768B7-D5E8-40DF-A4AE-45EA8956D8B7}" dt="2026-02-04T12:27:29.020" v="804" actId="478"/>
            <ac:spMkLst>
              <pc:docMk/>
              <pc:sldMasterMk cId="180102155" sldId="2147483686"/>
              <pc:sldLayoutMk cId="2631771754" sldId="2147483680"/>
              <ac:spMk id="29" creationId="{8F63297A-0570-2FB3-A11B-F3A62BA9C4A0}"/>
            </ac:spMkLst>
          </pc:spChg>
          <pc:spChg chg="del mod">
            <ac:chgData name="Niamh Courtaux" userId="9d3a79ee-1f51-4c13-9d61-ec395b754f23" providerId="ADAL" clId="{A9E768B7-D5E8-40DF-A4AE-45EA8956D8B7}" dt="2026-02-04T12:27:29.020" v="804" actId="478"/>
            <ac:spMkLst>
              <pc:docMk/>
              <pc:sldMasterMk cId="180102155" sldId="2147483686"/>
              <pc:sldLayoutMk cId="2631771754" sldId="2147483680"/>
              <ac:spMk id="30" creationId="{358A31B3-69CF-990D-E8EE-71D198D07C3E}"/>
            </ac:spMkLst>
          </pc:spChg>
          <pc:spChg chg="del mod">
            <ac:chgData name="Niamh Courtaux" userId="9d3a79ee-1f51-4c13-9d61-ec395b754f23" providerId="ADAL" clId="{A9E768B7-D5E8-40DF-A4AE-45EA8956D8B7}" dt="2026-02-04T12:27:29.020" v="804" actId="478"/>
            <ac:spMkLst>
              <pc:docMk/>
              <pc:sldMasterMk cId="180102155" sldId="2147483686"/>
              <pc:sldLayoutMk cId="2631771754" sldId="2147483680"/>
              <ac:spMk id="35" creationId="{601BA398-9336-1EC8-3375-A59CDB3B3695}"/>
            </ac:spMkLst>
          </pc:spChg>
          <pc:spChg chg="del mod">
            <ac:chgData name="Niamh Courtaux" userId="9d3a79ee-1f51-4c13-9d61-ec395b754f23" providerId="ADAL" clId="{A9E768B7-D5E8-40DF-A4AE-45EA8956D8B7}" dt="2026-02-04T12:27:29.020" v="804" actId="478"/>
            <ac:spMkLst>
              <pc:docMk/>
              <pc:sldMasterMk cId="180102155" sldId="2147483686"/>
              <pc:sldLayoutMk cId="2631771754" sldId="2147483680"/>
              <ac:spMk id="36" creationId="{70EBFB68-BEB2-6110-3ACE-058D2C607D7A}"/>
            </ac:spMkLst>
          </pc:spChg>
          <pc:spChg chg="del">
            <ac:chgData name="Niamh Courtaux" userId="9d3a79ee-1f51-4c13-9d61-ec395b754f23" providerId="ADAL" clId="{A9E768B7-D5E8-40DF-A4AE-45EA8956D8B7}" dt="2026-02-05T11:43:08.405" v="1017" actId="478"/>
            <ac:spMkLst>
              <pc:docMk/>
              <pc:sldMasterMk cId="180102155" sldId="2147483686"/>
              <pc:sldLayoutMk cId="2631771754" sldId="2147483680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3:08.405" v="1017" actId="478"/>
            <ac:spMkLst>
              <pc:docMk/>
              <pc:sldMasterMk cId="180102155" sldId="2147483686"/>
              <pc:sldLayoutMk cId="2631771754" sldId="2147483680"/>
              <ac:spMk id="38" creationId="{F410BC42-326E-75D4-347D-B04E250E8A43}"/>
            </ac:spMkLst>
          </pc:spChg>
          <pc:picChg chg="add mod ord">
            <ac:chgData name="Niamh Courtaux" userId="9d3a79ee-1f51-4c13-9d61-ec395b754f23" providerId="ADAL" clId="{A9E768B7-D5E8-40DF-A4AE-45EA8956D8B7}" dt="2026-02-03T14:59:34.327" v="394" actId="167"/>
            <ac:picMkLst>
              <pc:docMk/>
              <pc:sldMasterMk cId="180102155" sldId="2147483686"/>
              <pc:sldLayoutMk cId="2631771754" sldId="2147483680"/>
              <ac:picMk id="5" creationId="{F2F33D5B-F10F-85C9-0495-E3A374816A3D}"/>
            </ac:picMkLst>
          </pc:picChg>
          <pc:cxnChg chg="add mod">
            <ac:chgData name="Niamh Courtaux" userId="9d3a79ee-1f51-4c13-9d61-ec395b754f23" providerId="ADAL" clId="{A9E768B7-D5E8-40DF-A4AE-45EA8956D8B7}" dt="2026-02-05T11:43:08.985" v="1018"/>
            <ac:cxnSpMkLst>
              <pc:docMk/>
              <pc:sldMasterMk cId="180102155" sldId="2147483686"/>
              <pc:sldLayoutMk cId="2631771754" sldId="2147483680"/>
              <ac:cxnSpMk id="7" creationId="{70A981A4-BD5C-1B73-CE8E-AE22844DAE25}"/>
            </ac:cxnSpMkLst>
          </pc:cxnChg>
          <pc:cxnChg chg="del mod">
            <ac:chgData name="Niamh Courtaux" userId="9d3a79ee-1f51-4c13-9d61-ec395b754f23" providerId="ADAL" clId="{A9E768B7-D5E8-40DF-A4AE-45EA8956D8B7}" dt="2026-02-05T11:43:08.405" v="1017" actId="478"/>
            <ac:cxnSpMkLst>
              <pc:docMk/>
              <pc:sldMasterMk cId="180102155" sldId="2147483686"/>
              <pc:sldLayoutMk cId="2631771754" sldId="2147483680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6:31.333" v="983"/>
          <pc:sldLayoutMkLst>
            <pc:docMk/>
            <pc:sldMasterMk cId="180102155" sldId="2147483686"/>
            <pc:sldLayoutMk cId="209809596" sldId="2147483683"/>
          </pc:sldLayoutMkLst>
          <pc:spChg chg="add mod">
            <ac:chgData name="Niamh Courtaux" userId="9d3a79ee-1f51-4c13-9d61-ec395b754f23" providerId="ADAL" clId="{A9E768B7-D5E8-40DF-A4AE-45EA8956D8B7}" dt="2026-02-03T14:27:35.088" v="96"/>
            <ac:spMkLst>
              <pc:docMk/>
              <pc:sldMasterMk cId="180102155" sldId="2147483686"/>
              <pc:sldLayoutMk cId="209809596" sldId="2147483683"/>
              <ac:spMk id="2" creationId="{40B371F1-8E33-F6D9-6717-6E14AA0B957E}"/>
            </ac:spMkLst>
          </pc:spChg>
          <pc:spChg chg="del mod">
            <ac:chgData name="Niamh Courtaux" userId="9d3a79ee-1f51-4c13-9d61-ec395b754f23" providerId="ADAL" clId="{A9E768B7-D5E8-40DF-A4AE-45EA8956D8B7}" dt="2026-02-04T12:18:58.313" v="646" actId="478"/>
            <ac:spMkLst>
              <pc:docMk/>
              <pc:sldMasterMk cId="180102155" sldId="2147483686"/>
              <pc:sldLayoutMk cId="209809596" sldId="2147483683"/>
              <ac:spMk id="3" creationId="{64994A5B-51FF-59EB-41EE-3BA2AFCFEFD4}"/>
            </ac:spMkLst>
          </pc:spChg>
          <pc:spChg chg="add mod">
            <ac:chgData name="Niamh Courtaux" userId="9d3a79ee-1f51-4c13-9d61-ec395b754f23" providerId="ADAL" clId="{A9E768B7-D5E8-40DF-A4AE-45EA8956D8B7}" dt="2026-02-04T13:26:31.333" v="983"/>
            <ac:spMkLst>
              <pc:docMk/>
              <pc:sldMasterMk cId="180102155" sldId="2147483686"/>
              <pc:sldLayoutMk cId="209809596" sldId="2147483683"/>
              <ac:spMk id="3" creationId="{916B3188-566E-3E63-E164-65D5BC4EFFC2}"/>
            </ac:spMkLst>
          </pc:spChg>
          <pc:spChg chg="del mod">
            <ac:chgData name="Niamh Courtaux" userId="9d3a79ee-1f51-4c13-9d61-ec395b754f23" providerId="ADAL" clId="{A9E768B7-D5E8-40DF-A4AE-45EA8956D8B7}" dt="2026-02-04T12:19:06.905" v="665" actId="478"/>
            <ac:spMkLst>
              <pc:docMk/>
              <pc:sldMasterMk cId="180102155" sldId="2147483686"/>
              <pc:sldLayoutMk cId="209809596" sldId="2147483683"/>
              <ac:spMk id="4" creationId="{C4F3D9B3-5626-E68F-12EE-7DCA75782105}"/>
            </ac:spMkLst>
          </pc:spChg>
          <pc:spChg chg="add mod">
            <ac:chgData name="Niamh Courtaux" userId="9d3a79ee-1f51-4c13-9d61-ec395b754f23" providerId="ADAL" clId="{A9E768B7-D5E8-40DF-A4AE-45EA8956D8B7}" dt="2026-02-03T14:27:35.088" v="96"/>
            <ac:spMkLst>
              <pc:docMk/>
              <pc:sldMasterMk cId="180102155" sldId="2147483686"/>
              <pc:sldLayoutMk cId="209809596" sldId="2147483683"/>
              <ac:spMk id="5" creationId="{B043457F-B533-5B8B-3E43-84637A9FABB4}"/>
            </ac:spMkLst>
          </pc:spChg>
          <pc:spChg chg="add del mod">
            <ac:chgData name="Niamh Courtaux" userId="9d3a79ee-1f51-4c13-9d61-ec395b754f23" providerId="ADAL" clId="{A9E768B7-D5E8-40DF-A4AE-45EA8956D8B7}" dt="2026-02-04T12:18:56.906" v="645" actId="21"/>
            <ac:spMkLst>
              <pc:docMk/>
              <pc:sldMasterMk cId="180102155" sldId="2147483686"/>
              <pc:sldLayoutMk cId="209809596" sldId="2147483683"/>
              <ac:spMk id="6" creationId="{9A7A9CA6-5FCA-2E71-E84C-C3CDA69C56A6}"/>
            </ac:spMkLst>
          </pc:spChg>
          <pc:spChg chg="add mod">
            <ac:chgData name="Niamh Courtaux" userId="9d3a79ee-1f51-4c13-9d61-ec395b754f23" providerId="ADAL" clId="{A9E768B7-D5E8-40DF-A4AE-45EA8956D8B7}" dt="2026-02-04T12:19:02.225" v="664" actId="20577"/>
            <ac:spMkLst>
              <pc:docMk/>
              <pc:sldMasterMk cId="180102155" sldId="2147483686"/>
              <pc:sldLayoutMk cId="209809596" sldId="2147483683"/>
              <ac:spMk id="7" creationId="{9A7A9CA6-5FCA-2E71-E84C-C3CDA69C56A6}"/>
            </ac:spMkLst>
          </pc:spChg>
          <pc:spChg chg="add mod">
            <ac:chgData name="Niamh Courtaux" userId="9d3a79ee-1f51-4c13-9d61-ec395b754f23" providerId="ADAL" clId="{A9E768B7-D5E8-40DF-A4AE-45EA8956D8B7}" dt="2026-02-04T12:19:10.697" v="667" actId="1076"/>
            <ac:spMkLst>
              <pc:docMk/>
              <pc:sldMasterMk cId="180102155" sldId="2147483686"/>
              <pc:sldLayoutMk cId="209809596" sldId="2147483683"/>
              <ac:spMk id="8" creationId="{B8925C02-A2F7-8C55-8D5A-C2E2A1B85C16}"/>
            </ac:spMkLst>
          </pc:spChg>
          <pc:spChg chg="del mod">
            <ac:chgData name="Niamh Courtaux" userId="9d3a79ee-1f51-4c13-9d61-ec395b754f23" providerId="ADAL" clId="{A9E768B7-D5E8-40DF-A4AE-45EA8956D8B7}" dt="2026-02-04T12:19:06.905" v="665" actId="478"/>
            <ac:spMkLst>
              <pc:docMk/>
              <pc:sldMasterMk cId="180102155" sldId="2147483686"/>
              <pc:sldLayoutMk cId="209809596" sldId="2147483683"/>
              <ac:spMk id="10" creationId="{88F18D20-845F-1F9D-C710-5C0AFD17C5FD}"/>
            </ac:spMkLst>
          </pc:spChg>
          <pc:spChg chg="del">
            <ac:chgData name="Niamh Courtaux" userId="9d3a79ee-1f51-4c13-9d61-ec395b754f23" providerId="ADAL" clId="{A9E768B7-D5E8-40DF-A4AE-45EA8956D8B7}" dt="2026-02-04T13:26:31.117" v="982" actId="478"/>
            <ac:spMkLst>
              <pc:docMk/>
              <pc:sldMasterMk cId="180102155" sldId="2147483686"/>
              <pc:sldLayoutMk cId="209809596" sldId="2147483683"/>
              <ac:spMk id="14" creationId="{7E7DB6EA-42B4-116E-1A63-28AB63A9BF99}"/>
            </ac:spMkLst>
          </pc:spChg>
          <pc:spChg chg="del mod">
            <ac:chgData name="Niamh Courtaux" userId="9d3a79ee-1f51-4c13-9d61-ec395b754f23" providerId="ADAL" clId="{A9E768B7-D5E8-40DF-A4AE-45EA8956D8B7}" dt="2026-02-04T12:18:51.904" v="642" actId="478"/>
            <ac:spMkLst>
              <pc:docMk/>
              <pc:sldMasterMk cId="180102155" sldId="2147483686"/>
              <pc:sldLayoutMk cId="209809596" sldId="2147483683"/>
              <ac:spMk id="16" creationId="{CCCA2144-F1EC-5FE2-33C3-B9B6F3924E73}"/>
            </ac:spMkLst>
          </pc:spChg>
          <pc:picChg chg="add mod ord">
            <ac:chgData name="Niamh Courtaux" userId="9d3a79ee-1f51-4c13-9d61-ec395b754f23" providerId="ADAL" clId="{A9E768B7-D5E8-40DF-A4AE-45EA8956D8B7}" dt="2026-02-03T14:55:33.441" v="353" actId="167"/>
            <ac:picMkLst>
              <pc:docMk/>
              <pc:sldMasterMk cId="180102155" sldId="2147483686"/>
              <pc:sldLayoutMk cId="209809596" sldId="2147483683"/>
              <ac:picMk id="13" creationId="{26CADF77-7572-3FE0-81CC-3A7075BE7CFF}"/>
            </ac:picMkLst>
          </pc:picChg>
          <pc:cxnChg chg="add mod">
            <ac:chgData name="Niamh Courtaux" userId="9d3a79ee-1f51-4c13-9d61-ec395b754f23" providerId="ADAL" clId="{A9E768B7-D5E8-40DF-A4AE-45EA8956D8B7}" dt="2026-02-03T14:45:58.939" v="339" actId="208"/>
            <ac:cxnSpMkLst>
              <pc:docMk/>
              <pc:sldMasterMk cId="180102155" sldId="2147483686"/>
              <pc:sldLayoutMk cId="209809596" sldId="2147483683"/>
              <ac:cxnSpMk id="11" creationId="{50453115-AC6D-8700-D379-123DBC1CB6BB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6:40.192" v="990" actId="207"/>
          <pc:sldLayoutMkLst>
            <pc:docMk/>
            <pc:sldMasterMk cId="180102155" sldId="2147483686"/>
            <pc:sldLayoutMk cId="478627745" sldId="2147483684"/>
          </pc:sldLayoutMkLst>
          <pc:spChg chg="add mod">
            <ac:chgData name="Niamh Courtaux" userId="9d3a79ee-1f51-4c13-9d61-ec395b754f23" providerId="ADAL" clId="{A9E768B7-D5E8-40DF-A4AE-45EA8956D8B7}" dt="2026-02-04T12:29:25.093" v="864" actId="207"/>
            <ac:spMkLst>
              <pc:docMk/>
              <pc:sldMasterMk cId="180102155" sldId="2147483686"/>
              <pc:sldLayoutMk cId="478627745" sldId="2147483684"/>
              <ac:spMk id="2" creationId="{730139B4-9F08-571F-1D2B-FB2335C52715}"/>
            </ac:spMkLst>
          </pc:spChg>
          <pc:spChg chg="add mod">
            <ac:chgData name="Niamh Courtaux" userId="9d3a79ee-1f51-4c13-9d61-ec395b754f23" providerId="ADAL" clId="{A9E768B7-D5E8-40DF-A4AE-45EA8956D8B7}" dt="2026-02-04T12:29:25.093" v="864" actId="207"/>
            <ac:spMkLst>
              <pc:docMk/>
              <pc:sldMasterMk cId="180102155" sldId="2147483686"/>
              <pc:sldLayoutMk cId="478627745" sldId="2147483684"/>
              <ac:spMk id="3" creationId="{02BDBB5F-E52E-FEFD-81C5-AAF530C44CFE}"/>
            </ac:spMkLst>
          </pc:spChg>
          <pc:spChg chg="add mod">
            <ac:chgData name="Niamh Courtaux" userId="9d3a79ee-1f51-4c13-9d61-ec395b754f23" providerId="ADAL" clId="{A9E768B7-D5E8-40DF-A4AE-45EA8956D8B7}" dt="2026-02-04T12:29:27.633" v="865" actId="14100"/>
            <ac:spMkLst>
              <pc:docMk/>
              <pc:sldMasterMk cId="180102155" sldId="2147483686"/>
              <pc:sldLayoutMk cId="478627745" sldId="2147483684"/>
              <ac:spMk id="4" creationId="{DE79CDC4-B85E-4F6E-31E3-9DE82C78DCAA}"/>
            </ac:spMkLst>
          </pc:spChg>
          <pc:spChg chg="add mod">
            <ac:chgData name="Niamh Courtaux" userId="9d3a79ee-1f51-4c13-9d61-ec395b754f23" providerId="ADAL" clId="{A9E768B7-D5E8-40DF-A4AE-45EA8956D8B7}" dt="2026-02-04T13:26:40.192" v="990" actId="207"/>
            <ac:spMkLst>
              <pc:docMk/>
              <pc:sldMasterMk cId="180102155" sldId="2147483686"/>
              <pc:sldLayoutMk cId="478627745" sldId="2147483684"/>
              <ac:spMk id="6" creationId="{02359DFF-7AF1-2244-61D8-0CF087165386}"/>
            </ac:spMkLst>
          </pc:spChg>
          <pc:spChg chg="mod">
            <ac:chgData name="Niamh Courtaux" userId="9d3a79ee-1f51-4c13-9d61-ec395b754f23" providerId="ADAL" clId="{A9E768B7-D5E8-40DF-A4AE-45EA8956D8B7}" dt="2026-02-03T14:29:52.061" v="127" actId="207"/>
            <ac:spMkLst>
              <pc:docMk/>
              <pc:sldMasterMk cId="180102155" sldId="2147483686"/>
              <pc:sldLayoutMk cId="478627745" sldId="2147483684"/>
              <ac:spMk id="13" creationId="{5C3DEB40-0029-9B98-2621-A7709BACE964}"/>
            </ac:spMkLst>
          </pc:spChg>
          <pc:spChg chg="mod">
            <ac:chgData name="Niamh Courtaux" userId="9d3a79ee-1f51-4c13-9d61-ec395b754f23" providerId="ADAL" clId="{A9E768B7-D5E8-40DF-A4AE-45EA8956D8B7}" dt="2026-02-03T14:29:52.061" v="127" actId="207"/>
            <ac:spMkLst>
              <pc:docMk/>
              <pc:sldMasterMk cId="180102155" sldId="2147483686"/>
              <pc:sldLayoutMk cId="478627745" sldId="2147483684"/>
              <ac:spMk id="14" creationId="{D6233D1E-0B6D-B5D0-C895-42A19E1C5657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16" creationId="{9EF0D6E5-17FB-1ADB-F617-EDAFEA92E3AA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18" creationId="{DFAAFEE8-103C-8DA9-D9F3-ACE167256390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19" creationId="{CD2E8B9E-CEF9-7F6B-6D50-E45CBCC288AA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21" creationId="{31D22CD7-9084-F7A6-F773-1D8218C2D170}"/>
            </ac:spMkLst>
          </pc:spChg>
          <pc:spChg chg="mod">
            <ac:chgData name="Niamh Courtaux" userId="9d3a79ee-1f51-4c13-9d61-ec395b754f23" providerId="ADAL" clId="{A9E768B7-D5E8-40DF-A4AE-45EA8956D8B7}" dt="2026-02-03T16:07:42.746" v="441" actId="1076"/>
            <ac:spMkLst>
              <pc:docMk/>
              <pc:sldMasterMk cId="180102155" sldId="2147483686"/>
              <pc:sldLayoutMk cId="478627745" sldId="2147483684"/>
              <ac:spMk id="23" creationId="{6A5C6C0C-B9B6-FF61-D568-D70F6B40F1D4}"/>
            </ac:spMkLst>
          </pc:spChg>
          <pc:spChg chg="mod">
            <ac:chgData name="Niamh Courtaux" userId="9d3a79ee-1f51-4c13-9d61-ec395b754f23" providerId="ADAL" clId="{A9E768B7-D5E8-40DF-A4AE-45EA8956D8B7}" dt="2026-02-03T16:07:42.746" v="441" actId="1076"/>
            <ac:spMkLst>
              <pc:docMk/>
              <pc:sldMasterMk cId="180102155" sldId="2147483686"/>
              <pc:sldLayoutMk cId="478627745" sldId="2147483684"/>
              <ac:spMk id="24" creationId="{C3014494-59FD-9CCC-F6FF-DFC7FC6AECE7}"/>
            </ac:spMkLst>
          </pc:spChg>
          <pc:spChg chg="mod">
            <ac:chgData name="Niamh Courtaux" userId="9d3a79ee-1f51-4c13-9d61-ec395b754f23" providerId="ADAL" clId="{A9E768B7-D5E8-40DF-A4AE-45EA8956D8B7}" dt="2026-02-03T16:07:42.746" v="441" actId="1076"/>
            <ac:spMkLst>
              <pc:docMk/>
              <pc:sldMasterMk cId="180102155" sldId="2147483686"/>
              <pc:sldLayoutMk cId="478627745" sldId="2147483684"/>
              <ac:spMk id="25" creationId="{A8EFD0D9-480A-830B-D9EB-8546B7C600E1}"/>
            </ac:spMkLst>
          </pc:spChg>
          <pc:spChg chg="mod">
            <ac:chgData name="Niamh Courtaux" userId="9d3a79ee-1f51-4c13-9d61-ec395b754f23" providerId="ADAL" clId="{A9E768B7-D5E8-40DF-A4AE-45EA8956D8B7}" dt="2026-02-03T16:07:42.746" v="441" actId="1076"/>
            <ac:spMkLst>
              <pc:docMk/>
              <pc:sldMasterMk cId="180102155" sldId="2147483686"/>
              <pc:sldLayoutMk cId="478627745" sldId="2147483684"/>
              <ac:spMk id="26" creationId="{E3B93097-05F6-7854-7620-DABBAE6B24D5}"/>
            </ac:spMkLst>
          </pc:spChg>
          <pc:spChg chg="mod">
            <ac:chgData name="Niamh Courtaux" userId="9d3a79ee-1f51-4c13-9d61-ec395b754f23" providerId="ADAL" clId="{A9E768B7-D5E8-40DF-A4AE-45EA8956D8B7}" dt="2026-02-03T16:07:42.746" v="441" actId="1076"/>
            <ac:spMkLst>
              <pc:docMk/>
              <pc:sldMasterMk cId="180102155" sldId="2147483686"/>
              <pc:sldLayoutMk cId="478627745" sldId="2147483684"/>
              <ac:spMk id="27" creationId="{33CD3909-232A-84C4-DB45-90DB7CCA7EDE}"/>
            </ac:spMkLst>
          </pc:spChg>
          <pc:spChg chg="del mod">
            <ac:chgData name="Niamh Courtaux" userId="9d3a79ee-1f51-4c13-9d61-ec395b754f23" providerId="ADAL" clId="{A9E768B7-D5E8-40DF-A4AE-45EA8956D8B7}" dt="2026-02-04T13:26:38.062" v="988" actId="478"/>
            <ac:spMkLst>
              <pc:docMk/>
              <pc:sldMasterMk cId="180102155" sldId="2147483686"/>
              <pc:sldLayoutMk cId="478627745" sldId="2147483684"/>
              <ac:spMk id="28" creationId="{995CA39E-396F-F028-7E9E-42B83B5653B0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29" creationId="{1CD9EE7B-BD77-3A89-EDAF-5C54B8A06121}"/>
            </ac:spMkLst>
          </pc:spChg>
          <pc:spChg chg="del mod">
            <ac:chgData name="Niamh Courtaux" userId="9d3a79ee-1f51-4c13-9d61-ec395b754f23" providerId="ADAL" clId="{A9E768B7-D5E8-40DF-A4AE-45EA8956D8B7}" dt="2026-02-04T12:29:23.269" v="862" actId="478"/>
            <ac:spMkLst>
              <pc:docMk/>
              <pc:sldMasterMk cId="180102155" sldId="2147483686"/>
              <pc:sldLayoutMk cId="478627745" sldId="2147483684"/>
              <ac:spMk id="30" creationId="{70CEC793-625D-9406-052F-E0DB629BE21F}"/>
            </ac:spMkLst>
          </pc:spChg>
          <pc:picChg chg="add mod ord modCrop">
            <ac:chgData name="Niamh Courtaux" userId="9d3a79ee-1f51-4c13-9d61-ec395b754f23" providerId="ADAL" clId="{A9E768B7-D5E8-40DF-A4AE-45EA8956D8B7}" dt="2026-02-03T14:58:43.964" v="382" actId="167"/>
            <ac:picMkLst>
              <pc:docMk/>
              <pc:sldMasterMk cId="180102155" sldId="2147483686"/>
              <pc:sldLayoutMk cId="478627745" sldId="2147483684"/>
              <ac:picMk id="5" creationId="{B5FEAD04-3F4A-8B90-9D91-BD9B13BB8C9E}"/>
            </ac:picMkLst>
          </pc:picChg>
          <pc:cxnChg chg="mod">
            <ac:chgData name="Niamh Courtaux" userId="9d3a79ee-1f51-4c13-9d61-ec395b754f23" providerId="ADAL" clId="{A9E768B7-D5E8-40DF-A4AE-45EA8956D8B7}" dt="2026-02-03T14:29:55.055" v="128" actId="208"/>
            <ac:cxnSpMkLst>
              <pc:docMk/>
              <pc:sldMasterMk cId="180102155" sldId="2147483686"/>
              <pc:sldLayoutMk cId="478627745" sldId="2147483684"/>
              <ac:cxnSpMk id="15" creationId="{CE2DBCEB-6E7C-A0FB-14CC-964DF41A52FD}"/>
            </ac:cxnSpMkLst>
          </pc:cxnChg>
          <pc:cxnChg chg="mod">
            <ac:chgData name="Niamh Courtaux" userId="9d3a79ee-1f51-4c13-9d61-ec395b754f23" providerId="ADAL" clId="{A9E768B7-D5E8-40DF-A4AE-45EA8956D8B7}" dt="2026-02-03T16:07:36.994" v="440" actId="1076"/>
            <ac:cxnSpMkLst>
              <pc:docMk/>
              <pc:sldMasterMk cId="180102155" sldId="2147483686"/>
              <pc:sldLayoutMk cId="478627745" sldId="2147483684"/>
              <ac:cxnSpMk id="22" creationId="{644B26A6-E3F9-3C9F-7254-59ABAC22AE71}"/>
            </ac:cxnSpMkLst>
          </pc:cxnChg>
        </pc:sldLayoutChg>
        <pc:sldLayoutChg chg="addSp delSp modSp mod ord">
          <pc:chgData name="Niamh Courtaux" userId="9d3a79ee-1f51-4c13-9d61-ec395b754f23" providerId="ADAL" clId="{A9E768B7-D5E8-40DF-A4AE-45EA8956D8B7}" dt="2026-02-04T13:26:58.616" v="995" actId="242"/>
          <pc:sldLayoutMkLst>
            <pc:docMk/>
            <pc:sldMasterMk cId="180102155" sldId="2147483686"/>
            <pc:sldLayoutMk cId="4263624329" sldId="2147483724"/>
          </pc:sldLayoutMkLst>
          <pc:spChg chg="del mod">
            <ac:chgData name="Niamh Courtaux" userId="9d3a79ee-1f51-4c13-9d61-ec395b754f23" providerId="ADAL" clId="{A9E768B7-D5E8-40DF-A4AE-45EA8956D8B7}" dt="2026-02-04T12:22:40.654" v="770" actId="478"/>
            <ac:spMkLst>
              <pc:docMk/>
              <pc:sldMasterMk cId="180102155" sldId="2147483686"/>
              <pc:sldLayoutMk cId="4263624329" sldId="2147483724"/>
              <ac:spMk id="2" creationId="{4DB8BC2A-E9FF-368E-E6A2-F3F1EAD97E0C}"/>
            </ac:spMkLst>
          </pc:spChg>
          <pc:spChg chg="del mod">
            <ac:chgData name="Niamh Courtaux" userId="9d3a79ee-1f51-4c13-9d61-ec395b754f23" providerId="ADAL" clId="{A9E768B7-D5E8-40DF-A4AE-45EA8956D8B7}" dt="2026-02-04T12:22:40.654" v="770" actId="478"/>
            <ac:spMkLst>
              <pc:docMk/>
              <pc:sldMasterMk cId="180102155" sldId="2147483686"/>
              <pc:sldLayoutMk cId="4263624329" sldId="2147483724"/>
              <ac:spMk id="3" creationId="{5AB8FAC6-0C20-657F-2069-01321D258C80}"/>
            </ac:spMkLst>
          </pc:spChg>
          <pc:spChg chg="mod">
            <ac:chgData name="Niamh Courtaux" userId="9d3a79ee-1f51-4c13-9d61-ec395b754f23" providerId="ADAL" clId="{A9E768B7-D5E8-40DF-A4AE-45EA8956D8B7}" dt="2026-02-04T13:26:58.616" v="995" actId="242"/>
            <ac:spMkLst>
              <pc:docMk/>
              <pc:sldMasterMk cId="180102155" sldId="2147483686"/>
              <pc:sldLayoutMk cId="4263624329" sldId="2147483724"/>
              <ac:spMk id="4" creationId="{215477DC-DBAE-6BFB-1C3E-6BC97E261DF5}"/>
            </ac:spMkLst>
          </pc:spChg>
          <pc:spChg chg="add mod">
            <ac:chgData name="Niamh Courtaux" userId="9d3a79ee-1f51-4c13-9d61-ec395b754f23" providerId="ADAL" clId="{A9E768B7-D5E8-40DF-A4AE-45EA8956D8B7}" dt="2026-02-04T12:23:33.347" v="783" actId="14100"/>
            <ac:spMkLst>
              <pc:docMk/>
              <pc:sldMasterMk cId="180102155" sldId="2147483686"/>
              <pc:sldLayoutMk cId="4263624329" sldId="2147483724"/>
              <ac:spMk id="5" creationId="{D18F8ACF-3BC3-F915-0BD6-AB33A9F4AD9E}"/>
            </ac:spMkLst>
          </pc:spChg>
          <pc:spChg chg="mod">
            <ac:chgData name="Niamh Courtaux" userId="9d3a79ee-1f51-4c13-9d61-ec395b754f23" providerId="ADAL" clId="{A9E768B7-D5E8-40DF-A4AE-45EA8956D8B7}" dt="2026-02-03T14:37:03.543" v="209" actId="207"/>
            <ac:spMkLst>
              <pc:docMk/>
              <pc:sldMasterMk cId="180102155" sldId="2147483686"/>
              <pc:sldLayoutMk cId="4263624329" sldId="2147483724"/>
              <ac:spMk id="26" creationId="{92C588D1-7807-4960-E9B7-A148336ACBB1}"/>
            </ac:spMkLst>
          </pc:spChg>
          <pc:spChg chg="mod">
            <ac:chgData name="Niamh Courtaux" userId="9d3a79ee-1f51-4c13-9d61-ec395b754f23" providerId="ADAL" clId="{A9E768B7-D5E8-40DF-A4AE-45EA8956D8B7}" dt="2026-02-03T14:37:03.543" v="209" actId="207"/>
            <ac:spMkLst>
              <pc:docMk/>
              <pc:sldMasterMk cId="180102155" sldId="2147483686"/>
              <pc:sldLayoutMk cId="4263624329" sldId="2147483724"/>
              <ac:spMk id="27" creationId="{87FCBD52-5F8C-9CD0-1647-E5284CC3C9D8}"/>
            </ac:spMkLst>
          </pc:spChg>
          <pc:picChg chg="add mod">
            <ac:chgData name="Niamh Courtaux" userId="9d3a79ee-1f51-4c13-9d61-ec395b754f23" providerId="ADAL" clId="{A9E768B7-D5E8-40DF-A4AE-45EA8956D8B7}" dt="2026-02-03T14:59:16.479" v="389"/>
            <ac:picMkLst>
              <pc:docMk/>
              <pc:sldMasterMk cId="180102155" sldId="2147483686"/>
              <pc:sldLayoutMk cId="4263624329" sldId="2147483724"/>
              <ac:picMk id="7" creationId="{20A2F601-0EAE-1DCA-389E-A27F3451886B}"/>
            </ac:picMkLst>
          </pc:picChg>
          <pc:cxnChg chg="mod">
            <ac:chgData name="Niamh Courtaux" userId="9d3a79ee-1f51-4c13-9d61-ec395b754f23" providerId="ADAL" clId="{A9E768B7-D5E8-40DF-A4AE-45EA8956D8B7}" dt="2026-02-03T14:37:06.472" v="210" actId="208"/>
            <ac:cxnSpMkLst>
              <pc:docMk/>
              <pc:sldMasterMk cId="180102155" sldId="2147483686"/>
              <pc:sldLayoutMk cId="4263624329" sldId="2147483724"/>
              <ac:cxnSpMk id="28" creationId="{8F1ECBEA-F242-85BB-A8A6-DECC4010CD59}"/>
            </ac:cxnSpMkLst>
          </pc:cxnChg>
        </pc:sldLayoutChg>
        <pc:sldLayoutChg chg="addSp delSp modSp mod ord">
          <pc:chgData name="Niamh Courtaux" userId="9d3a79ee-1f51-4c13-9d61-ec395b754f23" providerId="ADAL" clId="{A9E768B7-D5E8-40DF-A4AE-45EA8956D8B7}" dt="2026-02-05T11:43:04.812" v="1016" actId="1076"/>
          <pc:sldLayoutMkLst>
            <pc:docMk/>
            <pc:sldMasterMk cId="180102155" sldId="2147483686"/>
            <pc:sldLayoutMk cId="1569628145" sldId="2147483725"/>
          </pc:sldLayoutMkLst>
          <pc:spChg chg="mod">
            <ac:chgData name="Niamh Courtaux" userId="9d3a79ee-1f51-4c13-9d61-ec395b754f23" providerId="ADAL" clId="{A9E768B7-D5E8-40DF-A4AE-45EA8956D8B7}" dt="2026-02-03T14:37:12.321" v="211" actId="207"/>
            <ac:spMkLst>
              <pc:docMk/>
              <pc:sldMasterMk cId="180102155" sldId="2147483686"/>
              <pc:sldLayoutMk cId="1569628145" sldId="2147483725"/>
              <ac:spMk id="2" creationId="{0AFD28CA-FC8F-97DD-BE88-BF67AD1501D8}"/>
            </ac:spMkLst>
          </pc:spChg>
          <pc:spChg chg="add del mod">
            <ac:chgData name="Niamh Courtaux" userId="9d3a79ee-1f51-4c13-9d61-ec395b754f23" providerId="ADAL" clId="{A9E768B7-D5E8-40DF-A4AE-45EA8956D8B7}" dt="2026-02-04T12:23:39.788" v="786" actId="21"/>
            <ac:spMkLst>
              <pc:docMk/>
              <pc:sldMasterMk cId="180102155" sldId="2147483686"/>
              <pc:sldLayoutMk cId="1569628145" sldId="2147483725"/>
              <ac:spMk id="3" creationId="{23CE6DEB-D8F6-9C87-2FF6-FD633389F4E1}"/>
            </ac:spMkLst>
          </pc:spChg>
          <pc:spChg chg="add del mod">
            <ac:chgData name="Niamh Courtaux" userId="9d3a79ee-1f51-4c13-9d61-ec395b754f23" providerId="ADAL" clId="{A9E768B7-D5E8-40DF-A4AE-45EA8956D8B7}" dt="2026-02-05T11:43:00.925" v="1014"/>
            <ac:spMkLst>
              <pc:docMk/>
              <pc:sldMasterMk cId="180102155" sldId="2147483686"/>
              <pc:sldLayoutMk cId="1569628145" sldId="2147483725"/>
              <ac:spMk id="3" creationId="{73B31A7B-250F-D8E7-4DFD-10F6F3803D76}"/>
            </ac:spMkLst>
          </pc:spChg>
          <pc:spChg chg="add del mod">
            <ac:chgData name="Niamh Courtaux" userId="9d3a79ee-1f51-4c13-9d61-ec395b754f23" providerId="ADAL" clId="{A9E768B7-D5E8-40DF-A4AE-45EA8956D8B7}" dt="2026-02-05T11:43:00.925" v="1014"/>
            <ac:spMkLst>
              <pc:docMk/>
              <pc:sldMasterMk cId="180102155" sldId="2147483686"/>
              <pc:sldLayoutMk cId="1569628145" sldId="2147483725"/>
              <ac:spMk id="4" creationId="{73CA9D35-2054-B5F7-FE1E-3D9F29B4D8B1}"/>
            </ac:spMkLst>
          </pc:spChg>
          <pc:spChg chg="del mod">
            <ac:chgData name="Niamh Courtaux" userId="9d3a79ee-1f51-4c13-9d61-ec395b754f23" providerId="ADAL" clId="{A9E768B7-D5E8-40DF-A4AE-45EA8956D8B7}" dt="2026-02-04T12:23:42.046" v="787" actId="478"/>
            <ac:spMkLst>
              <pc:docMk/>
              <pc:sldMasterMk cId="180102155" sldId="2147483686"/>
              <pc:sldLayoutMk cId="1569628145" sldId="2147483725"/>
              <ac:spMk id="4" creationId="{AF61F08C-D8FC-2AC3-86A4-2B9E50C50668}"/>
            </ac:spMkLst>
          </pc:spChg>
          <pc:spChg chg="del mod">
            <ac:chgData name="Niamh Courtaux" userId="9d3a79ee-1f51-4c13-9d61-ec395b754f23" providerId="ADAL" clId="{A9E768B7-D5E8-40DF-A4AE-45EA8956D8B7}" dt="2026-02-04T12:23:42.046" v="787" actId="478"/>
            <ac:spMkLst>
              <pc:docMk/>
              <pc:sldMasterMk cId="180102155" sldId="2147483686"/>
              <pc:sldLayoutMk cId="1569628145" sldId="2147483725"/>
              <ac:spMk id="5" creationId="{CD294A52-E43F-C293-9A57-DBA63967A09E}"/>
            </ac:spMkLst>
          </pc:spChg>
          <pc:spChg chg="add mod">
            <ac:chgData name="Niamh Courtaux" userId="9d3a79ee-1f51-4c13-9d61-ec395b754f23" providerId="ADAL" clId="{A9E768B7-D5E8-40DF-A4AE-45EA8956D8B7}" dt="2026-02-04T12:23:42.290" v="788"/>
            <ac:spMkLst>
              <pc:docMk/>
              <pc:sldMasterMk cId="180102155" sldId="2147483686"/>
              <pc:sldLayoutMk cId="1569628145" sldId="2147483725"/>
              <ac:spMk id="6" creationId="{23CE6DEB-D8F6-9C87-2FF6-FD633389F4E1}"/>
            </ac:spMkLst>
          </pc:spChg>
          <pc:spChg chg="add mod">
            <ac:chgData name="Niamh Courtaux" userId="9d3a79ee-1f51-4c13-9d61-ec395b754f23" providerId="ADAL" clId="{A9E768B7-D5E8-40DF-A4AE-45EA8956D8B7}" dt="2026-02-05T11:42:59.798" v="1012"/>
            <ac:spMkLst>
              <pc:docMk/>
              <pc:sldMasterMk cId="180102155" sldId="2147483686"/>
              <pc:sldLayoutMk cId="1569628145" sldId="2147483725"/>
              <ac:spMk id="8" creationId="{73B31A7B-250F-D8E7-4DFD-10F6F3803D76}"/>
            </ac:spMkLst>
          </pc:spChg>
          <pc:spChg chg="add mod">
            <ac:chgData name="Niamh Courtaux" userId="9d3a79ee-1f51-4c13-9d61-ec395b754f23" providerId="ADAL" clId="{A9E768B7-D5E8-40DF-A4AE-45EA8956D8B7}" dt="2026-02-05T11:42:59.798" v="1012"/>
            <ac:spMkLst>
              <pc:docMk/>
              <pc:sldMasterMk cId="180102155" sldId="2147483686"/>
              <pc:sldLayoutMk cId="1569628145" sldId="2147483725"/>
              <ac:spMk id="9" creationId="{73CA9D35-2054-B5F7-FE1E-3D9F29B4D8B1}"/>
            </ac:spMkLst>
          </pc:spChg>
          <pc:spChg chg="add del mod">
            <ac:chgData name="Niamh Courtaux" userId="9d3a79ee-1f51-4c13-9d61-ec395b754f23" providerId="ADAL" clId="{A9E768B7-D5E8-40DF-A4AE-45EA8956D8B7}" dt="2026-02-05T11:43:04.812" v="1016" actId="1076"/>
            <ac:spMkLst>
              <pc:docMk/>
              <pc:sldMasterMk cId="180102155" sldId="2147483686"/>
              <pc:sldLayoutMk cId="1569628145" sldId="2147483725"/>
              <ac:spMk id="37" creationId="{B9AEED68-389A-38B5-A944-4EA5BB6E97AB}"/>
            </ac:spMkLst>
          </pc:spChg>
          <pc:spChg chg="add del mod">
            <ac:chgData name="Niamh Courtaux" userId="9d3a79ee-1f51-4c13-9d61-ec395b754f23" providerId="ADAL" clId="{A9E768B7-D5E8-40DF-A4AE-45EA8956D8B7}" dt="2026-02-05T11:43:04.812" v="1016" actId="1076"/>
            <ac:spMkLst>
              <pc:docMk/>
              <pc:sldMasterMk cId="180102155" sldId="2147483686"/>
              <pc:sldLayoutMk cId="1569628145" sldId="2147483725"/>
              <ac:spMk id="38" creationId="{F410BC42-326E-75D4-347D-B04E250E8A43}"/>
            </ac:spMkLst>
          </pc:spChg>
          <pc:picChg chg="add mod ord">
            <ac:chgData name="Niamh Courtaux" userId="9d3a79ee-1f51-4c13-9d61-ec395b754f23" providerId="ADAL" clId="{A9E768B7-D5E8-40DF-A4AE-45EA8956D8B7}" dt="2026-02-05T11:42:51.288" v="1007" actId="167"/>
            <ac:picMkLst>
              <pc:docMk/>
              <pc:sldMasterMk cId="180102155" sldId="2147483686"/>
              <pc:sldLayoutMk cId="1569628145" sldId="2147483725"/>
              <ac:picMk id="7" creationId="{94FFDE8D-23AC-2814-8E5C-3C42E097A68A}"/>
            </ac:picMkLst>
          </pc:picChg>
          <pc:cxnChg chg="add del mod">
            <ac:chgData name="Niamh Courtaux" userId="9d3a79ee-1f51-4c13-9d61-ec395b754f23" providerId="ADAL" clId="{A9E768B7-D5E8-40DF-A4AE-45EA8956D8B7}" dt="2026-02-05T11:43:00.925" v="1014"/>
            <ac:cxnSpMkLst>
              <pc:docMk/>
              <pc:sldMasterMk cId="180102155" sldId="2147483686"/>
              <pc:sldLayoutMk cId="1569628145" sldId="2147483725"/>
              <ac:cxnSpMk id="5" creationId="{B25C020C-4EB0-5857-19AD-D8A38116053F}"/>
            </ac:cxnSpMkLst>
          </pc:cxnChg>
          <pc:cxnChg chg="add mod">
            <ac:chgData name="Niamh Courtaux" userId="9d3a79ee-1f51-4c13-9d61-ec395b754f23" providerId="ADAL" clId="{A9E768B7-D5E8-40DF-A4AE-45EA8956D8B7}" dt="2026-02-05T11:42:59.798" v="1012"/>
            <ac:cxnSpMkLst>
              <pc:docMk/>
              <pc:sldMasterMk cId="180102155" sldId="2147483686"/>
              <pc:sldLayoutMk cId="1569628145" sldId="2147483725"/>
              <ac:cxnSpMk id="10" creationId="{B25C020C-4EB0-5857-19AD-D8A38116053F}"/>
            </ac:cxnSpMkLst>
          </pc:cxnChg>
          <pc:cxnChg chg="add del mod">
            <ac:chgData name="Niamh Courtaux" userId="9d3a79ee-1f51-4c13-9d61-ec395b754f23" providerId="ADAL" clId="{A9E768B7-D5E8-40DF-A4AE-45EA8956D8B7}" dt="2026-02-05T11:43:04.812" v="1016" actId="1076"/>
            <ac:cxnSpMkLst>
              <pc:docMk/>
              <pc:sldMasterMk cId="180102155" sldId="2147483686"/>
              <pc:sldLayoutMk cId="1569628145" sldId="2147483725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6:36.154" v="987"/>
          <pc:sldLayoutMkLst>
            <pc:docMk/>
            <pc:sldMasterMk cId="180102155" sldId="2147483686"/>
            <pc:sldLayoutMk cId="562220737" sldId="2147483726"/>
          </pc:sldLayoutMkLst>
          <pc:spChg chg="add mod">
            <ac:chgData name="Niamh Courtaux" userId="9d3a79ee-1f51-4c13-9d61-ec395b754f23" providerId="ADAL" clId="{A9E768B7-D5E8-40DF-A4AE-45EA8956D8B7}" dt="2026-02-04T13:26:36.154" v="987"/>
            <ac:spMkLst>
              <pc:docMk/>
              <pc:sldMasterMk cId="180102155" sldId="2147483686"/>
              <pc:sldLayoutMk cId="562220737" sldId="2147483726"/>
              <ac:spMk id="2" creationId="{F1938F47-AF94-B75B-A686-4F213A11BEB0}"/>
            </ac:spMkLst>
          </pc:spChg>
          <pc:spChg chg="del mod">
            <ac:chgData name="Niamh Courtaux" userId="9d3a79ee-1f51-4c13-9d61-ec395b754f23" providerId="ADAL" clId="{A9E768B7-D5E8-40DF-A4AE-45EA8956D8B7}" dt="2026-02-04T12:20:51.674" v="719" actId="478"/>
            <ac:spMkLst>
              <pc:docMk/>
              <pc:sldMasterMk cId="180102155" sldId="2147483686"/>
              <pc:sldLayoutMk cId="562220737" sldId="2147483726"/>
              <ac:spMk id="2" creationId="{FE4EF2AC-2D57-715C-7032-465D1AD0D6D2}"/>
            </ac:spMkLst>
          </pc:spChg>
          <pc:spChg chg="del mod">
            <ac:chgData name="Niamh Courtaux" userId="9d3a79ee-1f51-4c13-9d61-ec395b754f23" providerId="ADAL" clId="{A9E768B7-D5E8-40DF-A4AE-45EA8956D8B7}" dt="2026-02-04T12:20:42.419" v="716" actId="478"/>
            <ac:spMkLst>
              <pc:docMk/>
              <pc:sldMasterMk cId="180102155" sldId="2147483686"/>
              <pc:sldLayoutMk cId="562220737" sldId="2147483726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2:20:57.915" v="722" actId="478"/>
            <ac:spMkLst>
              <pc:docMk/>
              <pc:sldMasterMk cId="180102155" sldId="2147483686"/>
              <pc:sldLayoutMk cId="562220737" sldId="2147483726"/>
              <ac:spMk id="4" creationId="{C4F3D9B3-5626-E68F-12EE-7DCA75782105}"/>
            </ac:spMkLst>
          </pc:spChg>
          <pc:spChg chg="del mod">
            <ac:chgData name="Niamh Courtaux" userId="9d3a79ee-1f51-4c13-9d61-ec395b754f23" providerId="ADAL" clId="{A9E768B7-D5E8-40DF-A4AE-45EA8956D8B7}" dt="2026-02-04T12:21:06.523" v="725" actId="478"/>
            <ac:spMkLst>
              <pc:docMk/>
              <pc:sldMasterMk cId="180102155" sldId="2147483686"/>
              <pc:sldLayoutMk cId="562220737" sldId="2147483726"/>
              <ac:spMk id="5" creationId="{C4386BAB-1F36-C0CA-1B94-B8167F593F15}"/>
            </ac:spMkLst>
          </pc:spChg>
          <pc:spChg chg="mod">
            <ac:chgData name="Niamh Courtaux" userId="9d3a79ee-1f51-4c13-9d61-ec395b754f23" providerId="ADAL" clId="{A9E768B7-D5E8-40DF-A4AE-45EA8956D8B7}" dt="2026-02-03T14:35:30.785" v="192" actId="207"/>
            <ac:spMkLst>
              <pc:docMk/>
              <pc:sldMasterMk cId="180102155" sldId="2147483686"/>
              <pc:sldLayoutMk cId="562220737" sldId="2147483726"/>
              <ac:spMk id="6" creationId="{AA3C6FDB-E18F-5F7E-F367-7B943F8CBDDA}"/>
            </ac:spMkLst>
          </pc:spChg>
          <pc:spChg chg="mod">
            <ac:chgData name="Niamh Courtaux" userId="9d3a79ee-1f51-4c13-9d61-ec395b754f23" providerId="ADAL" clId="{A9E768B7-D5E8-40DF-A4AE-45EA8956D8B7}" dt="2026-02-03T14:35:30.785" v="192" actId="207"/>
            <ac:spMkLst>
              <pc:docMk/>
              <pc:sldMasterMk cId="180102155" sldId="2147483686"/>
              <pc:sldLayoutMk cId="562220737" sldId="2147483726"/>
              <ac:spMk id="7" creationId="{97B76412-9544-ADE4-51E2-313893629F13}"/>
            </ac:spMkLst>
          </pc:spChg>
          <pc:spChg chg="add mod">
            <ac:chgData name="Niamh Courtaux" userId="9d3a79ee-1f51-4c13-9d61-ec395b754f23" providerId="ADAL" clId="{A9E768B7-D5E8-40DF-A4AE-45EA8956D8B7}" dt="2026-02-04T12:20:49.155" v="718" actId="14100"/>
            <ac:spMkLst>
              <pc:docMk/>
              <pc:sldMasterMk cId="180102155" sldId="2147483686"/>
              <pc:sldLayoutMk cId="562220737" sldId="2147483726"/>
              <ac:spMk id="9" creationId="{D9A5B617-6149-687D-AAE9-7E6600410423}"/>
            </ac:spMkLst>
          </pc:spChg>
          <pc:spChg chg="del mod">
            <ac:chgData name="Niamh Courtaux" userId="9d3a79ee-1f51-4c13-9d61-ec395b754f23" providerId="ADAL" clId="{A9E768B7-D5E8-40DF-A4AE-45EA8956D8B7}" dt="2026-02-04T12:20:57.915" v="722" actId="478"/>
            <ac:spMkLst>
              <pc:docMk/>
              <pc:sldMasterMk cId="180102155" sldId="2147483686"/>
              <pc:sldLayoutMk cId="562220737" sldId="2147483726"/>
              <ac:spMk id="10" creationId="{88F18D20-845F-1F9D-C710-5C0AFD17C5FD}"/>
            </ac:spMkLst>
          </pc:spChg>
          <pc:spChg chg="add mod">
            <ac:chgData name="Niamh Courtaux" userId="9d3a79ee-1f51-4c13-9d61-ec395b754f23" providerId="ADAL" clId="{A9E768B7-D5E8-40DF-A4AE-45EA8956D8B7}" dt="2026-02-04T12:20:56.477" v="721" actId="1076"/>
            <ac:spMkLst>
              <pc:docMk/>
              <pc:sldMasterMk cId="180102155" sldId="2147483686"/>
              <pc:sldLayoutMk cId="562220737" sldId="2147483726"/>
              <ac:spMk id="11" creationId="{C3A82941-D8D9-A83F-BE6A-3A608963AFD5}"/>
            </ac:spMkLst>
          </pc:spChg>
          <pc:spChg chg="del mod">
            <ac:chgData name="Niamh Courtaux" userId="9d3a79ee-1f51-4c13-9d61-ec395b754f23" providerId="ADAL" clId="{A9E768B7-D5E8-40DF-A4AE-45EA8956D8B7}" dt="2026-02-04T12:21:06.523" v="725" actId="478"/>
            <ac:spMkLst>
              <pc:docMk/>
              <pc:sldMasterMk cId="180102155" sldId="2147483686"/>
              <pc:sldLayoutMk cId="562220737" sldId="2147483726"/>
              <ac:spMk id="12" creationId="{6ECA915D-116F-2A7C-28E5-DCF917EEC91B}"/>
            </ac:spMkLst>
          </pc:spChg>
          <pc:spChg chg="del">
            <ac:chgData name="Niamh Courtaux" userId="9d3a79ee-1f51-4c13-9d61-ec395b754f23" providerId="ADAL" clId="{A9E768B7-D5E8-40DF-A4AE-45EA8956D8B7}" dt="2026-02-04T13:26:35.982" v="986" actId="478"/>
            <ac:spMkLst>
              <pc:docMk/>
              <pc:sldMasterMk cId="180102155" sldId="2147483686"/>
              <pc:sldLayoutMk cId="562220737" sldId="2147483726"/>
              <ac:spMk id="14" creationId="{7E7DB6EA-42B4-116E-1A63-28AB63A9BF99}"/>
            </ac:spMkLst>
          </pc:spChg>
          <pc:spChg chg="add mod">
            <ac:chgData name="Niamh Courtaux" userId="9d3a79ee-1f51-4c13-9d61-ec395b754f23" providerId="ADAL" clId="{A9E768B7-D5E8-40DF-A4AE-45EA8956D8B7}" dt="2026-02-04T12:21:04.888" v="724" actId="1076"/>
            <ac:spMkLst>
              <pc:docMk/>
              <pc:sldMasterMk cId="180102155" sldId="2147483686"/>
              <pc:sldLayoutMk cId="562220737" sldId="2147483726"/>
              <ac:spMk id="15" creationId="{AE22E13F-4B99-F499-4FC9-630BAC85F65A}"/>
            </ac:spMkLst>
          </pc:spChg>
          <pc:spChg chg="del mod">
            <ac:chgData name="Niamh Courtaux" userId="9d3a79ee-1f51-4c13-9d61-ec395b754f23" providerId="ADAL" clId="{A9E768B7-D5E8-40DF-A4AE-45EA8956D8B7}" dt="2026-02-04T12:20:42.419" v="716" actId="478"/>
            <ac:spMkLst>
              <pc:docMk/>
              <pc:sldMasterMk cId="180102155" sldId="2147483686"/>
              <pc:sldLayoutMk cId="562220737" sldId="2147483726"/>
              <ac:spMk id="16" creationId="{CCCA2144-F1EC-5FE2-33C3-B9B6F3924E73}"/>
            </ac:spMkLst>
          </pc:spChg>
          <pc:spChg chg="add mod">
            <ac:chgData name="Niamh Courtaux" userId="9d3a79ee-1f51-4c13-9d61-ec395b754f23" providerId="ADAL" clId="{A9E768B7-D5E8-40DF-A4AE-45EA8956D8B7}" dt="2026-02-04T12:21:10.812" v="727" actId="1076"/>
            <ac:spMkLst>
              <pc:docMk/>
              <pc:sldMasterMk cId="180102155" sldId="2147483686"/>
              <pc:sldLayoutMk cId="562220737" sldId="2147483726"/>
              <ac:spMk id="17" creationId="{36414C03-A054-085F-A898-B338C97D7A6B}"/>
            </ac:spMkLst>
          </pc:spChg>
          <pc:spChg chg="del mod">
            <ac:chgData name="Niamh Courtaux" userId="9d3a79ee-1f51-4c13-9d61-ec395b754f23" providerId="ADAL" clId="{A9E768B7-D5E8-40DF-A4AE-45EA8956D8B7}" dt="2026-02-04T12:20:51.674" v="719" actId="478"/>
            <ac:spMkLst>
              <pc:docMk/>
              <pc:sldMasterMk cId="180102155" sldId="2147483686"/>
              <pc:sldLayoutMk cId="562220737" sldId="2147483726"/>
              <ac:spMk id="23" creationId="{59A27EB2-A064-162A-7B8A-9A4E8C70EADC}"/>
            </ac:spMkLst>
          </pc:spChg>
          <pc:picChg chg="add mod ord">
            <ac:chgData name="Niamh Courtaux" userId="9d3a79ee-1f51-4c13-9d61-ec395b754f23" providerId="ADAL" clId="{A9E768B7-D5E8-40DF-A4AE-45EA8956D8B7}" dt="2026-02-03T14:55:47.456" v="360" actId="167"/>
            <ac:picMkLst>
              <pc:docMk/>
              <pc:sldMasterMk cId="180102155" sldId="2147483686"/>
              <pc:sldLayoutMk cId="562220737" sldId="2147483726"/>
              <ac:picMk id="13" creationId="{C3A7ADF3-BF05-048F-70F5-B66B610C73DE}"/>
            </ac:picMkLst>
          </pc:picChg>
          <pc:cxnChg chg="mod">
            <ac:chgData name="Niamh Courtaux" userId="9d3a79ee-1f51-4c13-9d61-ec395b754f23" providerId="ADAL" clId="{A9E768B7-D5E8-40DF-A4AE-45EA8956D8B7}" dt="2026-02-03T14:35:34.172" v="193" actId="208"/>
            <ac:cxnSpMkLst>
              <pc:docMk/>
              <pc:sldMasterMk cId="180102155" sldId="2147483686"/>
              <pc:sldLayoutMk cId="562220737" sldId="2147483726"/>
              <ac:cxnSpMk id="8" creationId="{93ED82A0-4FC7-30EF-5A0A-F3FB2040B723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26:33.682" v="985"/>
          <pc:sldLayoutMkLst>
            <pc:docMk/>
            <pc:sldMasterMk cId="180102155" sldId="2147483686"/>
            <pc:sldLayoutMk cId="3604514774" sldId="2147483727"/>
          </pc:sldLayoutMkLst>
          <pc:spChg chg="del mod">
            <ac:chgData name="Niamh Courtaux" userId="9d3a79ee-1f51-4c13-9d61-ec395b754f23" providerId="ADAL" clId="{A9E768B7-D5E8-40DF-A4AE-45EA8956D8B7}" dt="2026-02-04T12:20:34.691" v="713" actId="478"/>
            <ac:spMkLst>
              <pc:docMk/>
              <pc:sldMasterMk cId="180102155" sldId="2147483686"/>
              <pc:sldLayoutMk cId="3604514774" sldId="2147483727"/>
              <ac:spMk id="2" creationId="{9701F429-04B8-E8AD-734A-429985D36ED8}"/>
            </ac:spMkLst>
          </pc:spChg>
          <pc:spChg chg="add mod">
            <ac:chgData name="Niamh Courtaux" userId="9d3a79ee-1f51-4c13-9d61-ec395b754f23" providerId="ADAL" clId="{A9E768B7-D5E8-40DF-A4AE-45EA8956D8B7}" dt="2026-02-04T13:26:33.682" v="985"/>
            <ac:spMkLst>
              <pc:docMk/>
              <pc:sldMasterMk cId="180102155" sldId="2147483686"/>
              <pc:sldLayoutMk cId="3604514774" sldId="2147483727"/>
              <ac:spMk id="2" creationId="{C9D70B2B-D8C3-327D-E710-407BA954A765}"/>
            </ac:spMkLst>
          </pc:spChg>
          <pc:spChg chg="del mod">
            <ac:chgData name="Niamh Courtaux" userId="9d3a79ee-1f51-4c13-9d61-ec395b754f23" providerId="ADAL" clId="{A9E768B7-D5E8-40DF-A4AE-45EA8956D8B7}" dt="2026-02-04T12:20:27.497" v="708" actId="478"/>
            <ac:spMkLst>
              <pc:docMk/>
              <pc:sldMasterMk cId="180102155" sldId="2147483686"/>
              <pc:sldLayoutMk cId="3604514774" sldId="2147483727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2:20:29.924" v="710" actId="478"/>
            <ac:spMkLst>
              <pc:docMk/>
              <pc:sldMasterMk cId="180102155" sldId="2147483686"/>
              <pc:sldLayoutMk cId="3604514774" sldId="2147483727"/>
              <ac:spMk id="4" creationId="{C4F3D9B3-5626-E68F-12EE-7DCA75782105}"/>
            </ac:spMkLst>
          </pc:spChg>
          <pc:spChg chg="del mod">
            <ac:chgData name="Niamh Courtaux" userId="9d3a79ee-1f51-4c13-9d61-ec395b754f23" providerId="ADAL" clId="{A9E768B7-D5E8-40DF-A4AE-45EA8956D8B7}" dt="2026-02-04T12:20:34.691" v="713" actId="478"/>
            <ac:spMkLst>
              <pc:docMk/>
              <pc:sldMasterMk cId="180102155" sldId="2147483686"/>
              <pc:sldLayoutMk cId="3604514774" sldId="2147483727"/>
              <ac:spMk id="5" creationId="{521B2532-8207-9FA8-580F-B818E88BEBAE}"/>
            </ac:spMkLst>
          </pc:spChg>
          <pc:spChg chg="mod">
            <ac:chgData name="Niamh Courtaux" userId="9d3a79ee-1f51-4c13-9d61-ec395b754f23" providerId="ADAL" clId="{A9E768B7-D5E8-40DF-A4AE-45EA8956D8B7}" dt="2026-02-03T14:28:11.570" v="108" actId="207"/>
            <ac:spMkLst>
              <pc:docMk/>
              <pc:sldMasterMk cId="180102155" sldId="2147483686"/>
              <pc:sldLayoutMk cId="3604514774" sldId="2147483727"/>
              <ac:spMk id="6" creationId="{AA3C6FDB-E18F-5F7E-F367-7B943F8CBDDA}"/>
            </ac:spMkLst>
          </pc:spChg>
          <pc:spChg chg="mod">
            <ac:chgData name="Niamh Courtaux" userId="9d3a79ee-1f51-4c13-9d61-ec395b754f23" providerId="ADAL" clId="{A9E768B7-D5E8-40DF-A4AE-45EA8956D8B7}" dt="2026-02-03T14:28:11.570" v="108" actId="207"/>
            <ac:spMkLst>
              <pc:docMk/>
              <pc:sldMasterMk cId="180102155" sldId="2147483686"/>
              <pc:sldLayoutMk cId="3604514774" sldId="2147483727"/>
              <ac:spMk id="7" creationId="{97B76412-9544-ADE4-51E2-313893629F13}"/>
            </ac:spMkLst>
          </pc:spChg>
          <pc:spChg chg="add del mod">
            <ac:chgData name="Niamh Courtaux" userId="9d3a79ee-1f51-4c13-9d61-ec395b754f23" providerId="ADAL" clId="{A9E768B7-D5E8-40DF-A4AE-45EA8956D8B7}" dt="2026-02-04T12:20:25.190" v="707" actId="21"/>
            <ac:spMkLst>
              <pc:docMk/>
              <pc:sldMasterMk cId="180102155" sldId="2147483686"/>
              <pc:sldLayoutMk cId="3604514774" sldId="2147483727"/>
              <ac:spMk id="9" creationId="{E01C7E32-BF30-3021-9ECE-9110FD75F999}"/>
            </ac:spMkLst>
          </pc:spChg>
          <pc:spChg chg="del mod">
            <ac:chgData name="Niamh Courtaux" userId="9d3a79ee-1f51-4c13-9d61-ec395b754f23" providerId="ADAL" clId="{A9E768B7-D5E8-40DF-A4AE-45EA8956D8B7}" dt="2026-02-04T12:20:29.924" v="710" actId="478"/>
            <ac:spMkLst>
              <pc:docMk/>
              <pc:sldMasterMk cId="180102155" sldId="2147483686"/>
              <pc:sldLayoutMk cId="3604514774" sldId="2147483727"/>
              <ac:spMk id="10" creationId="{88F18D20-845F-1F9D-C710-5C0AFD17C5FD}"/>
            </ac:spMkLst>
          </pc:spChg>
          <pc:spChg chg="add mod">
            <ac:chgData name="Niamh Courtaux" userId="9d3a79ee-1f51-4c13-9d61-ec395b754f23" providerId="ADAL" clId="{A9E768B7-D5E8-40DF-A4AE-45EA8956D8B7}" dt="2026-02-04T12:20:28.429" v="709"/>
            <ac:spMkLst>
              <pc:docMk/>
              <pc:sldMasterMk cId="180102155" sldId="2147483686"/>
              <pc:sldLayoutMk cId="3604514774" sldId="2147483727"/>
              <ac:spMk id="11" creationId="{E01C7E32-BF30-3021-9ECE-9110FD75F999}"/>
            </ac:spMkLst>
          </pc:spChg>
          <pc:spChg chg="add mod">
            <ac:chgData name="Niamh Courtaux" userId="9d3a79ee-1f51-4c13-9d61-ec395b754f23" providerId="ADAL" clId="{A9E768B7-D5E8-40DF-A4AE-45EA8956D8B7}" dt="2026-02-04T12:20:33.092" v="712" actId="1076"/>
            <ac:spMkLst>
              <pc:docMk/>
              <pc:sldMasterMk cId="180102155" sldId="2147483686"/>
              <pc:sldLayoutMk cId="3604514774" sldId="2147483727"/>
              <ac:spMk id="13" creationId="{47AAD1B7-2710-9492-3B77-4EA26C0B2B47}"/>
            </ac:spMkLst>
          </pc:spChg>
          <pc:spChg chg="del">
            <ac:chgData name="Niamh Courtaux" userId="9d3a79ee-1f51-4c13-9d61-ec395b754f23" providerId="ADAL" clId="{A9E768B7-D5E8-40DF-A4AE-45EA8956D8B7}" dt="2026-02-04T13:26:33.469" v="984" actId="478"/>
            <ac:spMkLst>
              <pc:docMk/>
              <pc:sldMasterMk cId="180102155" sldId="2147483686"/>
              <pc:sldLayoutMk cId="3604514774" sldId="2147483727"/>
              <ac:spMk id="14" creationId="{7E7DB6EA-42B4-116E-1A63-28AB63A9BF99}"/>
            </ac:spMkLst>
          </pc:spChg>
          <pc:spChg chg="add mod">
            <ac:chgData name="Niamh Courtaux" userId="9d3a79ee-1f51-4c13-9d61-ec395b754f23" providerId="ADAL" clId="{A9E768B7-D5E8-40DF-A4AE-45EA8956D8B7}" dt="2026-02-04T12:20:38.313" v="715" actId="1076"/>
            <ac:spMkLst>
              <pc:docMk/>
              <pc:sldMasterMk cId="180102155" sldId="2147483686"/>
              <pc:sldLayoutMk cId="3604514774" sldId="2147483727"/>
              <ac:spMk id="15" creationId="{4FED4A59-5D3D-CB99-B53C-2F2BB6A801A3}"/>
            </ac:spMkLst>
          </pc:spChg>
          <pc:spChg chg="del mod">
            <ac:chgData name="Niamh Courtaux" userId="9d3a79ee-1f51-4c13-9d61-ec395b754f23" providerId="ADAL" clId="{A9E768B7-D5E8-40DF-A4AE-45EA8956D8B7}" dt="2026-02-04T12:20:27.497" v="708" actId="478"/>
            <ac:spMkLst>
              <pc:docMk/>
              <pc:sldMasterMk cId="180102155" sldId="2147483686"/>
              <pc:sldLayoutMk cId="3604514774" sldId="2147483727"/>
              <ac:spMk id="16" creationId="{CCCA2144-F1EC-5FE2-33C3-B9B6F3924E73}"/>
            </ac:spMkLst>
          </pc:spChg>
          <pc:picChg chg="add mod ord">
            <ac:chgData name="Niamh Courtaux" userId="9d3a79ee-1f51-4c13-9d61-ec395b754f23" providerId="ADAL" clId="{A9E768B7-D5E8-40DF-A4AE-45EA8956D8B7}" dt="2026-02-03T14:55:41.258" v="357" actId="167"/>
            <ac:picMkLst>
              <pc:docMk/>
              <pc:sldMasterMk cId="180102155" sldId="2147483686"/>
              <pc:sldLayoutMk cId="3604514774" sldId="2147483727"/>
              <ac:picMk id="12" creationId="{29DB3745-FFE0-F784-1EAE-F96D2D8A2ACC}"/>
            </ac:picMkLst>
          </pc:picChg>
          <pc:cxnChg chg="mod">
            <ac:chgData name="Niamh Courtaux" userId="9d3a79ee-1f51-4c13-9d61-ec395b754f23" providerId="ADAL" clId="{A9E768B7-D5E8-40DF-A4AE-45EA8956D8B7}" dt="2026-02-03T14:28:14.304" v="109" actId="208"/>
            <ac:cxnSpMkLst>
              <pc:docMk/>
              <pc:sldMasterMk cId="180102155" sldId="2147483686"/>
              <pc:sldLayoutMk cId="3604514774" sldId="2147483727"/>
              <ac:cxnSpMk id="8" creationId="{93ED82A0-4FC7-30EF-5A0A-F3FB2040B723}"/>
            </ac:cxnSpMkLst>
          </pc:cxnChg>
        </pc:sldLayoutChg>
        <pc:sldLayoutChg chg="addSp delSp modSp add mod ord modTransition">
          <pc:chgData name="Niamh Courtaux" userId="9d3a79ee-1f51-4c13-9d61-ec395b754f23" providerId="ADAL" clId="{A9E768B7-D5E8-40DF-A4AE-45EA8956D8B7}" dt="2026-02-04T13:26:45.792" v="993" actId="14100"/>
          <pc:sldLayoutMkLst>
            <pc:docMk/>
            <pc:sldMasterMk cId="180102155" sldId="2147483686"/>
            <pc:sldLayoutMk cId="581572197" sldId="2147483728"/>
          </pc:sldLayoutMkLst>
          <pc:spChg chg="add mod">
            <ac:chgData name="Niamh Courtaux" userId="9d3a79ee-1f51-4c13-9d61-ec395b754f23" providerId="ADAL" clId="{A9E768B7-D5E8-40DF-A4AE-45EA8956D8B7}" dt="2026-02-04T12:21:26.068" v="730" actId="14100"/>
            <ac:spMkLst>
              <pc:docMk/>
              <pc:sldMasterMk cId="180102155" sldId="2147483686"/>
              <pc:sldLayoutMk cId="581572197" sldId="2147483728"/>
              <ac:spMk id="2" creationId="{10A8BD1D-EB6C-F794-F8CE-EBA66A2410A0}"/>
            </ac:spMkLst>
          </pc:spChg>
          <pc:spChg chg="add mod">
            <ac:chgData name="Niamh Courtaux" userId="9d3a79ee-1f51-4c13-9d61-ec395b754f23" providerId="ADAL" clId="{A9E768B7-D5E8-40DF-A4AE-45EA8956D8B7}" dt="2026-02-04T13:26:45.792" v="993" actId="14100"/>
            <ac:spMkLst>
              <pc:docMk/>
              <pc:sldMasterMk cId="180102155" sldId="2147483686"/>
              <pc:sldLayoutMk cId="581572197" sldId="2147483728"/>
              <ac:spMk id="3" creationId="{8C8D6935-9B9B-5480-1B53-E0D241930D32}"/>
            </ac:spMkLst>
          </pc:spChg>
          <pc:spChg chg="del">
            <ac:chgData name="Niamh Courtaux" userId="9d3a79ee-1f51-4c13-9d61-ec395b754f23" providerId="ADAL" clId="{A9E768B7-D5E8-40DF-A4AE-45EA8956D8B7}" dt="2026-02-04T12:21:23.003" v="728" actId="478"/>
            <ac:spMkLst>
              <pc:docMk/>
              <pc:sldMasterMk cId="180102155" sldId="2147483686"/>
              <pc:sldLayoutMk cId="581572197" sldId="2147483728"/>
              <ac:spMk id="3" creationId="{FDFF47FE-A9BD-0993-05A7-D7EB6F58A0BA}"/>
            </ac:spMkLst>
          </pc:spChg>
          <pc:spChg chg="del mod">
            <ac:chgData name="Niamh Courtaux" userId="9d3a79ee-1f51-4c13-9d61-ec395b754f23" providerId="ADAL" clId="{A9E768B7-D5E8-40DF-A4AE-45EA8956D8B7}" dt="2026-02-04T12:24:23.593" v="802" actId="478"/>
            <ac:spMkLst>
              <pc:docMk/>
              <pc:sldMasterMk cId="180102155" sldId="2147483686"/>
              <pc:sldLayoutMk cId="581572197" sldId="2147483728"/>
              <ac:spMk id="4" creationId="{98547DB1-DB6B-4AD2-D852-F17429329B94}"/>
            </ac:spMkLst>
          </pc:spChg>
          <pc:spChg chg="del">
            <ac:chgData name="Niamh Courtaux" userId="9d3a79ee-1f51-4c13-9d61-ec395b754f23" providerId="ADAL" clId="{A9E768B7-D5E8-40DF-A4AE-45EA8956D8B7}" dt="2026-02-04T12:21:23.003" v="728" actId="478"/>
            <ac:spMkLst>
              <pc:docMk/>
              <pc:sldMasterMk cId="180102155" sldId="2147483686"/>
              <pc:sldLayoutMk cId="581572197" sldId="2147483728"/>
              <ac:spMk id="5" creationId="{076E8902-5C60-0E61-9799-340F256F2FD3}"/>
            </ac:spMkLst>
          </pc:spChg>
          <pc:spChg chg="del">
            <ac:chgData name="Niamh Courtaux" userId="9d3a79ee-1f51-4c13-9d61-ec395b754f23" providerId="ADAL" clId="{A9E768B7-D5E8-40DF-A4AE-45EA8956D8B7}" dt="2026-02-04T13:26:42.925" v="991" actId="478"/>
            <ac:spMkLst>
              <pc:docMk/>
              <pc:sldMasterMk cId="180102155" sldId="2147483686"/>
              <pc:sldLayoutMk cId="581572197" sldId="2147483728"/>
              <ac:spMk id="6" creationId="{81FB5E51-5F53-7C2A-9090-764EA4FBD1C1}"/>
            </ac:spMkLst>
          </pc:spChg>
          <pc:spChg chg="add del mod">
            <ac:chgData name="Niamh Courtaux" userId="9d3a79ee-1f51-4c13-9d61-ec395b754f23" providerId="ADAL" clId="{A9E768B7-D5E8-40DF-A4AE-45EA8956D8B7}" dt="2026-02-04T12:24:20.791" v="801" actId="21"/>
            <ac:spMkLst>
              <pc:docMk/>
              <pc:sldMasterMk cId="180102155" sldId="2147483686"/>
              <pc:sldLayoutMk cId="581572197" sldId="2147483728"/>
              <ac:spMk id="8" creationId="{2838999C-43D1-7658-4B9F-B11ED9BF1F9A}"/>
            </ac:spMkLst>
          </pc:spChg>
          <pc:spChg chg="add mod">
            <ac:chgData name="Niamh Courtaux" userId="9d3a79ee-1f51-4c13-9d61-ec395b754f23" providerId="ADAL" clId="{A9E768B7-D5E8-40DF-A4AE-45EA8956D8B7}" dt="2026-02-04T12:24:23.803" v="803"/>
            <ac:spMkLst>
              <pc:docMk/>
              <pc:sldMasterMk cId="180102155" sldId="2147483686"/>
              <pc:sldLayoutMk cId="581572197" sldId="2147483728"/>
              <ac:spMk id="9" creationId="{2838999C-43D1-7658-4B9F-B11ED9BF1F9A}"/>
            </ac:spMkLst>
          </pc:spChg>
          <pc:spChg chg="del mod">
            <ac:chgData name="Niamh Courtaux" userId="9d3a79ee-1f51-4c13-9d61-ec395b754f23" providerId="ADAL" clId="{A9E768B7-D5E8-40DF-A4AE-45EA8956D8B7}" dt="2026-02-04T12:24:23.593" v="802" actId="478"/>
            <ac:spMkLst>
              <pc:docMk/>
              <pc:sldMasterMk cId="180102155" sldId="2147483686"/>
              <pc:sldLayoutMk cId="581572197" sldId="2147483728"/>
              <ac:spMk id="11" creationId="{D6B650A8-C4A4-28AF-40FF-4E52F999843F}"/>
            </ac:spMkLst>
          </pc:spChg>
        </pc:sldLayoutChg>
      </pc:sldMasterChg>
      <pc:sldMasterChg chg="addSp delSp modSp mod setBg modSldLayout">
        <pc:chgData name="Niamh Courtaux" userId="9d3a79ee-1f51-4c13-9d61-ec395b754f23" providerId="ADAL" clId="{A9E768B7-D5E8-40DF-A4AE-45EA8956D8B7}" dt="2026-02-04T13:28:28.181" v="1003" actId="242"/>
        <pc:sldMasterMkLst>
          <pc:docMk/>
          <pc:sldMasterMk cId="1183394428" sldId="2147483711"/>
        </pc:sldMasterMkLst>
        <pc:spChg chg="mod">
          <ac:chgData name="Niamh Courtaux" userId="9d3a79ee-1f51-4c13-9d61-ec395b754f23" providerId="ADAL" clId="{A9E768B7-D5E8-40DF-A4AE-45EA8956D8B7}" dt="2026-02-03T14:43:59.700" v="273" actId="207"/>
          <ac:spMkLst>
            <pc:docMk/>
            <pc:sldMasterMk cId="1183394428" sldId="2147483711"/>
            <ac:spMk id="2" creationId="{F64C7C0E-4C9B-471F-9522-EEA07424969F}"/>
          </ac:spMkLst>
        </pc:spChg>
        <pc:spChg chg="mod">
          <ac:chgData name="Niamh Courtaux" userId="9d3a79ee-1f51-4c13-9d61-ec395b754f23" providerId="ADAL" clId="{A9E768B7-D5E8-40DF-A4AE-45EA8956D8B7}" dt="2026-02-03T14:43:59.700" v="273" actId="207"/>
          <ac:spMkLst>
            <pc:docMk/>
            <pc:sldMasterMk cId="1183394428" sldId="2147483711"/>
            <ac:spMk id="3" creationId="{E458D70A-2FDD-8DB9-417A-0A25A4615C2B}"/>
          </ac:spMkLst>
        </pc:spChg>
        <pc:spChg chg="mod">
          <ac:chgData name="Niamh Courtaux" userId="9d3a79ee-1f51-4c13-9d61-ec395b754f23" providerId="ADAL" clId="{A9E768B7-D5E8-40DF-A4AE-45EA8956D8B7}" dt="2026-02-03T14:43:59.700" v="273" actId="207"/>
          <ac:spMkLst>
            <pc:docMk/>
            <pc:sldMasterMk cId="1183394428" sldId="2147483711"/>
            <ac:spMk id="4" creationId="{C548CC36-BD19-2FA7-7175-F08363009FD5}"/>
          </ac:spMkLst>
        </pc:spChg>
        <pc:spChg chg="add mod">
          <ac:chgData name="Niamh Courtaux" userId="9d3a79ee-1f51-4c13-9d61-ec395b754f23" providerId="ADAL" clId="{A9E768B7-D5E8-40DF-A4AE-45EA8956D8B7}" dt="2026-02-04T13:05:13.820" v="920"/>
          <ac:spMkLst>
            <pc:docMk/>
            <pc:sldMasterMk cId="1183394428" sldId="2147483711"/>
            <ac:spMk id="6" creationId="{DDA26D27-A014-4F05-0F93-DD609224FF55}"/>
          </ac:spMkLst>
        </pc:spChg>
        <pc:spChg chg="mod">
          <ac:chgData name="Niamh Courtaux" userId="9d3a79ee-1f51-4c13-9d61-ec395b754f23" providerId="ADAL" clId="{A9E768B7-D5E8-40DF-A4AE-45EA8956D8B7}" dt="2026-02-04T13:28:14.276" v="1001" actId="242"/>
          <ac:spMkLst>
            <pc:docMk/>
            <pc:sldMasterMk cId="1183394428" sldId="2147483711"/>
            <ac:spMk id="9" creationId="{C5C7983F-DF01-22E7-7E2E-F8D338F7D726}"/>
          </ac:spMkLst>
        </pc:spChg>
        <pc:spChg chg="del mod">
          <ac:chgData name="Niamh Courtaux" userId="9d3a79ee-1f51-4c13-9d61-ec395b754f23" providerId="ADAL" clId="{A9E768B7-D5E8-40DF-A4AE-45EA8956D8B7}" dt="2026-02-04T13:05:13.582" v="919" actId="478"/>
          <ac:spMkLst>
            <pc:docMk/>
            <pc:sldMasterMk cId="1183394428" sldId="2147483711"/>
            <ac:spMk id="10" creationId="{A43968E2-B3A0-58A1-DA5F-C979BC6546D7}"/>
          </ac:spMkLst>
        </pc:spChg>
        <pc:cxnChg chg="mod">
          <ac:chgData name="Niamh Courtaux" userId="9d3a79ee-1f51-4c13-9d61-ec395b754f23" providerId="ADAL" clId="{A9E768B7-D5E8-40DF-A4AE-45EA8956D8B7}" dt="2026-02-03T14:44:03.074" v="274" actId="208"/>
          <ac:cxnSpMkLst>
            <pc:docMk/>
            <pc:sldMasterMk cId="1183394428" sldId="2147483711"/>
            <ac:cxnSpMk id="5" creationId="{218977F5-3A4A-2C4B-EF69-C84FCFCEEC04}"/>
          </ac:cxnSpMkLst>
        </pc:cxnChg>
        <pc:sldLayoutChg chg="addSp delSp modSp mod">
          <pc:chgData name="Niamh Courtaux" userId="9d3a79ee-1f51-4c13-9d61-ec395b754f23" providerId="ADAL" clId="{A9E768B7-D5E8-40DF-A4AE-45EA8956D8B7}" dt="2026-02-03T15:00:32.305" v="404"/>
          <pc:sldLayoutMkLst>
            <pc:docMk/>
            <pc:sldMasterMk cId="1183394428" sldId="2147483711"/>
            <pc:sldLayoutMk cId="969873938" sldId="2147483668"/>
          </pc:sldLayoutMkLst>
          <pc:spChg chg="mod">
            <ac:chgData name="Niamh Courtaux" userId="9d3a79ee-1f51-4c13-9d61-ec395b754f23" providerId="ADAL" clId="{A9E768B7-D5E8-40DF-A4AE-45EA8956D8B7}" dt="2026-02-03T14:45:17.067" v="337" actId="207"/>
            <ac:spMkLst>
              <pc:docMk/>
              <pc:sldMasterMk cId="1183394428" sldId="2147483711"/>
              <pc:sldLayoutMk cId="969873938" sldId="2147483668"/>
              <ac:spMk id="2" creationId="{5780F092-702B-39E8-C646-EF6EBE931185}"/>
            </ac:spMkLst>
          </pc:spChg>
          <pc:spChg chg="mod">
            <ac:chgData name="Niamh Courtaux" userId="9d3a79ee-1f51-4c13-9d61-ec395b754f23" providerId="ADAL" clId="{A9E768B7-D5E8-40DF-A4AE-45EA8956D8B7}" dt="2026-02-03T14:45:17.067" v="337" actId="207"/>
            <ac:spMkLst>
              <pc:docMk/>
              <pc:sldMasterMk cId="1183394428" sldId="2147483711"/>
              <pc:sldLayoutMk cId="969873938" sldId="2147483668"/>
              <ac:spMk id="7" creationId="{D5FEE1A1-45BF-F87E-5A3D-C381C3142213}"/>
            </ac:spMkLst>
          </pc:spChg>
          <pc:picChg chg="add mod">
            <ac:chgData name="Niamh Courtaux" userId="9d3a79ee-1f51-4c13-9d61-ec395b754f23" providerId="ADAL" clId="{A9E768B7-D5E8-40DF-A4AE-45EA8956D8B7}" dt="2026-02-03T15:00:32.305" v="404"/>
            <ac:picMkLst>
              <pc:docMk/>
              <pc:sldMasterMk cId="1183394428" sldId="2147483711"/>
              <pc:sldLayoutMk cId="969873938" sldId="2147483668"/>
              <ac:picMk id="4" creationId="{2F45896E-5564-437B-F8F8-5C8E202307EC}"/>
            </ac:picMkLst>
          </pc:picChg>
          <pc:picChg chg="mod">
            <ac:chgData name="Niamh Courtaux" userId="9d3a79ee-1f51-4c13-9d61-ec395b754f23" providerId="ADAL" clId="{A9E768B7-D5E8-40DF-A4AE-45EA8956D8B7}" dt="2026-02-03T14:45:23.033" v="338" actId="14826"/>
            <ac:picMkLst>
              <pc:docMk/>
              <pc:sldMasterMk cId="1183394428" sldId="2147483711"/>
              <pc:sldLayoutMk cId="969873938" sldId="2147483668"/>
              <ac:picMk id="9" creationId="{47A14B32-80D2-9533-FC63-58C9160A2D5B}"/>
            </ac:picMkLst>
          </pc:picChg>
        </pc:sldLayoutChg>
        <pc:sldLayoutChg chg="addSp delSp modSp mod">
          <pc:chgData name="Niamh Courtaux" userId="9d3a79ee-1f51-4c13-9d61-ec395b754f23" providerId="ADAL" clId="{A9E768B7-D5E8-40DF-A4AE-45EA8956D8B7}" dt="2026-02-04T13:28:17.969" v="1002" actId="242"/>
          <pc:sldLayoutMkLst>
            <pc:docMk/>
            <pc:sldMasterMk cId="1183394428" sldId="2147483711"/>
            <pc:sldLayoutMk cId="4214279964" sldId="2147483712"/>
          </pc:sldLayoutMkLst>
          <pc:spChg chg="mod">
            <ac:chgData name="Niamh Courtaux" userId="9d3a79ee-1f51-4c13-9d61-ec395b754f23" providerId="ADAL" clId="{A9E768B7-D5E8-40DF-A4AE-45EA8956D8B7}" dt="2026-02-03T14:44:26.320" v="279" actId="207"/>
            <ac:spMkLst>
              <pc:docMk/>
              <pc:sldMasterMk cId="1183394428" sldId="2147483711"/>
              <pc:sldLayoutMk cId="4214279964" sldId="2147483712"/>
              <ac:spMk id="3" creationId="{329DA618-549A-A4EC-448E-C9B8F7850E52}"/>
            </ac:spMkLst>
          </pc:spChg>
          <pc:spChg chg="mod">
            <ac:chgData name="Niamh Courtaux" userId="9d3a79ee-1f51-4c13-9d61-ec395b754f23" providerId="ADAL" clId="{A9E768B7-D5E8-40DF-A4AE-45EA8956D8B7}" dt="2026-02-04T13:28:17.969" v="1002" actId="242"/>
            <ac:spMkLst>
              <pc:docMk/>
              <pc:sldMasterMk cId="1183394428" sldId="2147483711"/>
              <pc:sldLayoutMk cId="4214279964" sldId="2147483712"/>
              <ac:spMk id="7" creationId="{D61B4CD3-2DDC-DF36-AAAA-713C752EB5A7}"/>
            </ac:spMkLst>
          </pc:spChg>
          <pc:spChg chg="mod">
            <ac:chgData name="Niamh Courtaux" userId="9d3a79ee-1f51-4c13-9d61-ec395b754f23" providerId="ADAL" clId="{A9E768B7-D5E8-40DF-A4AE-45EA8956D8B7}" dt="2026-02-03T14:44:26.320" v="279" actId="207"/>
            <ac:spMkLst>
              <pc:docMk/>
              <pc:sldMasterMk cId="1183394428" sldId="2147483711"/>
              <pc:sldLayoutMk cId="4214279964" sldId="2147483712"/>
              <ac:spMk id="17" creationId="{9F29844C-4962-D32E-63B2-B58144DD794F}"/>
            </ac:spMkLst>
          </pc:spChg>
          <pc:spChg chg="mod">
            <ac:chgData name="Niamh Courtaux" userId="9d3a79ee-1f51-4c13-9d61-ec395b754f23" providerId="ADAL" clId="{A9E768B7-D5E8-40DF-A4AE-45EA8956D8B7}" dt="2026-02-03T14:44:26.320" v="279" actId="207"/>
            <ac:spMkLst>
              <pc:docMk/>
              <pc:sldMasterMk cId="1183394428" sldId="2147483711"/>
              <pc:sldLayoutMk cId="4214279964" sldId="2147483712"/>
              <ac:spMk id="18" creationId="{3BFF377B-B0DE-2C5A-D21E-3F069A65A543}"/>
            </ac:spMkLst>
          </pc:spChg>
          <pc:spChg chg="mod">
            <ac:chgData name="Niamh Courtaux" userId="9d3a79ee-1f51-4c13-9d61-ec395b754f23" providerId="ADAL" clId="{A9E768B7-D5E8-40DF-A4AE-45EA8956D8B7}" dt="2026-02-03T14:44:31.601" v="280" actId="207"/>
            <ac:spMkLst>
              <pc:docMk/>
              <pc:sldMasterMk cId="1183394428" sldId="2147483711"/>
              <pc:sldLayoutMk cId="4214279964" sldId="2147483712"/>
              <ac:spMk id="19" creationId="{CA10DFC4-3D23-A81A-A13F-7725B8C2CF75}"/>
            </ac:spMkLst>
          </pc:spChg>
          <pc:picChg chg="add mod ord">
            <ac:chgData name="Niamh Courtaux" userId="9d3a79ee-1f51-4c13-9d61-ec395b754f23" providerId="ADAL" clId="{A9E768B7-D5E8-40DF-A4AE-45EA8956D8B7}" dt="2026-02-03T14:59:57.641" v="399" actId="167"/>
            <ac:picMkLst>
              <pc:docMk/>
              <pc:sldMasterMk cId="1183394428" sldId="2147483711"/>
              <pc:sldLayoutMk cId="4214279964" sldId="2147483712"/>
              <ac:picMk id="5" creationId="{6B77DFA3-83E8-22FE-91A5-3E54C4D3B94C}"/>
            </ac:picMkLst>
          </pc:picChg>
        </pc:sldLayoutChg>
        <pc:sldLayoutChg chg="addSp delSp modSp mod setBg">
          <pc:chgData name="Niamh Courtaux" userId="9d3a79ee-1f51-4c13-9d61-ec395b754f23" providerId="ADAL" clId="{A9E768B7-D5E8-40DF-A4AE-45EA8956D8B7}" dt="2026-02-04T13:28:28.181" v="1003" actId="242"/>
          <pc:sldLayoutMkLst>
            <pc:docMk/>
            <pc:sldMasterMk cId="1183394428" sldId="2147483711"/>
            <pc:sldLayoutMk cId="1555217136" sldId="2147483723"/>
          </pc:sldLayoutMkLst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2" creationId="{14C5D432-05E0-488F-A0BA-6486748717A8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3" creationId="{329DA618-549A-A4EC-448E-C9B8F7850E52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4" creationId="{EEAC5008-905E-1049-D3FB-6042CAF7F8AD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5" creationId="{35EC59D0-AC82-C400-2AE3-D1F3687D00B7}"/>
            </ac:spMkLst>
          </pc:spChg>
          <pc:spChg chg="mod">
            <ac:chgData name="Niamh Courtaux" userId="9d3a79ee-1f51-4c13-9d61-ec395b754f23" providerId="ADAL" clId="{A9E768B7-D5E8-40DF-A4AE-45EA8956D8B7}" dt="2026-02-03T14:44:59.353" v="309" actId="207"/>
            <ac:spMkLst>
              <pc:docMk/>
              <pc:sldMasterMk cId="1183394428" sldId="2147483711"/>
              <pc:sldLayoutMk cId="1555217136" sldId="2147483723"/>
              <ac:spMk id="6" creationId="{C960F483-3BC3-F442-16B2-639FEFBD9468}"/>
            </ac:spMkLst>
          </pc:spChg>
          <pc:spChg chg="mod">
            <ac:chgData name="Niamh Courtaux" userId="9d3a79ee-1f51-4c13-9d61-ec395b754f23" providerId="ADAL" clId="{A9E768B7-D5E8-40DF-A4AE-45EA8956D8B7}" dt="2026-02-04T13:28:28.181" v="1003" actId="242"/>
            <ac:spMkLst>
              <pc:docMk/>
              <pc:sldMasterMk cId="1183394428" sldId="2147483711"/>
              <pc:sldLayoutMk cId="1555217136" sldId="2147483723"/>
              <ac:spMk id="7" creationId="{D61B4CD3-2DDC-DF36-AAAA-713C752EB5A7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8" creationId="{3AAAD9EF-1D5F-FD76-1BBA-177AE8F564AC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9" creationId="{7F0BF132-6664-C5DB-0C7F-E016602991D2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17" creationId="{9F29844C-4962-D32E-63B2-B58144DD794F}"/>
            </ac:spMkLst>
          </pc:spChg>
          <pc:spChg chg="mod">
            <ac:chgData name="Niamh Courtaux" userId="9d3a79ee-1f51-4c13-9d61-ec395b754f23" providerId="ADAL" clId="{A9E768B7-D5E8-40DF-A4AE-45EA8956D8B7}" dt="2026-02-03T14:44:53.257" v="308" actId="207"/>
            <ac:spMkLst>
              <pc:docMk/>
              <pc:sldMasterMk cId="1183394428" sldId="2147483711"/>
              <pc:sldLayoutMk cId="1555217136" sldId="2147483723"/>
              <ac:spMk id="18" creationId="{3BFF377B-B0DE-2C5A-D21E-3F069A65A543}"/>
            </ac:spMkLst>
          </pc:spChg>
          <pc:spChg chg="mod">
            <ac:chgData name="Niamh Courtaux" userId="9d3a79ee-1f51-4c13-9d61-ec395b754f23" providerId="ADAL" clId="{A9E768B7-D5E8-40DF-A4AE-45EA8956D8B7}" dt="2026-02-03T14:45:00.916" v="310" actId="207"/>
            <ac:spMkLst>
              <pc:docMk/>
              <pc:sldMasterMk cId="1183394428" sldId="2147483711"/>
              <pc:sldLayoutMk cId="1555217136" sldId="2147483723"/>
              <ac:spMk id="19" creationId="{CA10DFC4-3D23-A81A-A13F-7725B8C2CF75}"/>
            </ac:spMkLst>
          </pc:spChg>
          <pc:picChg chg="add mod ord">
            <ac:chgData name="Niamh Courtaux" userId="9d3a79ee-1f51-4c13-9d61-ec395b754f23" providerId="ADAL" clId="{A9E768B7-D5E8-40DF-A4AE-45EA8956D8B7}" dt="2026-02-03T15:00:08.830" v="402" actId="167"/>
            <ac:picMkLst>
              <pc:docMk/>
              <pc:sldMasterMk cId="1183394428" sldId="2147483711"/>
              <pc:sldLayoutMk cId="1555217136" sldId="2147483723"/>
              <ac:picMk id="13" creationId="{C226D470-4C69-1122-339C-0AAB5E388EB0}"/>
            </ac:picMkLst>
          </pc:picChg>
        </pc:sldLayoutChg>
      </pc:sldMasterChg>
      <pc:sldMasterChg chg="addSp modSp mod setBg addSldLayout modSldLayout sldLayoutOrd">
        <pc:chgData name="Niamh Courtaux" userId="9d3a79ee-1f51-4c13-9d61-ec395b754f23" providerId="ADAL" clId="{A9E768B7-D5E8-40DF-A4AE-45EA8956D8B7}" dt="2026-02-05T11:43:18.501" v="1022"/>
        <pc:sldMasterMkLst>
          <pc:docMk/>
          <pc:sldMasterMk cId="3433472810" sldId="2147483734"/>
        </pc:sldMasterMkLst>
        <pc:spChg chg="add mod">
          <ac:chgData name="Niamh Courtaux" userId="9d3a79ee-1f51-4c13-9d61-ec395b754f23" providerId="ADAL" clId="{A9E768B7-D5E8-40DF-A4AE-45EA8956D8B7}" dt="2026-02-04T13:05:30.635" v="936" actId="403"/>
          <ac:spMkLst>
            <pc:docMk/>
            <pc:sldMasterMk cId="3433472810" sldId="2147483734"/>
            <ac:spMk id="2" creationId="{6244E416-FC81-8F88-5DCD-ACFB28E3D219}"/>
          </ac:spMkLst>
        </pc:spChg>
        <pc:spChg chg="mod">
          <ac:chgData name="Niamh Courtaux" userId="9d3a79ee-1f51-4c13-9d61-ec395b754f23" providerId="ADAL" clId="{A9E768B7-D5E8-40DF-A4AE-45EA8956D8B7}" dt="2026-02-04T13:27:14.178" v="997" actId="242"/>
          <ac:spMkLst>
            <pc:docMk/>
            <pc:sldMasterMk cId="3433472810" sldId="2147483734"/>
            <ac:spMk id="8" creationId="{CD625814-348A-E187-D07A-4F5AD6784F1A}"/>
          </ac:spMkLst>
        </pc:spChg>
        <pc:sldLayoutChg chg="addSp delSp modSp mod ord">
          <pc:chgData name="Niamh Courtaux" userId="9d3a79ee-1f51-4c13-9d61-ec395b754f23" providerId="ADAL" clId="{A9E768B7-D5E8-40DF-A4AE-45EA8956D8B7}" dt="2026-02-04T12:22:50.310" v="774" actId="14100"/>
          <pc:sldLayoutMkLst>
            <pc:docMk/>
            <pc:sldMasterMk cId="3433472810" sldId="2147483734"/>
            <pc:sldLayoutMk cId="998729361" sldId="2147483657"/>
          </pc:sldLayoutMkLst>
          <pc:spChg chg="add mod">
            <ac:chgData name="Niamh Courtaux" userId="9d3a79ee-1f51-4c13-9d61-ec395b754f23" providerId="ADAL" clId="{A9E768B7-D5E8-40DF-A4AE-45EA8956D8B7}" dt="2026-02-04T12:22:50.310" v="774" actId="14100"/>
            <ac:spMkLst>
              <pc:docMk/>
              <pc:sldMasterMk cId="3433472810" sldId="2147483734"/>
              <pc:sldLayoutMk cId="998729361" sldId="2147483657"/>
              <ac:spMk id="2" creationId="{8F46611A-30EB-66F6-909A-D039BF267583}"/>
            </ac:spMkLst>
          </pc:spChg>
          <pc:spChg chg="mod">
            <ac:chgData name="Niamh Courtaux" userId="9d3a79ee-1f51-4c13-9d61-ec395b754f23" providerId="ADAL" clId="{A9E768B7-D5E8-40DF-A4AE-45EA8956D8B7}" dt="2026-02-04T09:06:46.909" v="487" actId="20577"/>
            <ac:spMkLst>
              <pc:docMk/>
              <pc:sldMasterMk cId="3433472810" sldId="2147483734"/>
              <pc:sldLayoutMk cId="998729361" sldId="2147483657"/>
              <ac:spMk id="3" creationId="{4313357C-8ED6-4F4C-E7BE-2A1832DD1821}"/>
            </ac:spMkLst>
          </pc:spChg>
          <pc:spChg chg="mod">
            <ac:chgData name="Niamh Courtaux" userId="9d3a79ee-1f51-4c13-9d61-ec395b754f23" providerId="ADAL" clId="{A9E768B7-D5E8-40DF-A4AE-45EA8956D8B7}" dt="2026-02-03T16:00:51.334" v="428" actId="14100"/>
            <ac:spMkLst>
              <pc:docMk/>
              <pc:sldMasterMk cId="3433472810" sldId="2147483734"/>
              <pc:sldLayoutMk cId="998729361" sldId="2147483657"/>
              <ac:spMk id="5" creationId="{FE3D465C-D5F5-F13A-9194-47D58816DECD}"/>
            </ac:spMkLst>
          </pc:spChg>
          <pc:spChg chg="del mod">
            <ac:chgData name="Niamh Courtaux" userId="9d3a79ee-1f51-4c13-9d61-ec395b754f23" providerId="ADAL" clId="{A9E768B7-D5E8-40DF-A4AE-45EA8956D8B7}" dt="2026-02-04T12:22:47.405" v="772" actId="478"/>
            <ac:spMkLst>
              <pc:docMk/>
              <pc:sldMasterMk cId="3433472810" sldId="2147483734"/>
              <pc:sldLayoutMk cId="998729361" sldId="2147483657"/>
              <ac:spMk id="23" creationId="{3EFEB94E-0613-349A-7CE8-2822C958DF1F}"/>
            </ac:spMkLst>
          </pc:spChg>
          <pc:spChg chg="del mod">
            <ac:chgData name="Niamh Courtaux" userId="9d3a79ee-1f51-4c13-9d61-ec395b754f23" providerId="ADAL" clId="{A9E768B7-D5E8-40DF-A4AE-45EA8956D8B7}" dt="2026-02-04T12:22:47.405" v="772" actId="478"/>
            <ac:spMkLst>
              <pc:docMk/>
              <pc:sldMasterMk cId="3433472810" sldId="2147483734"/>
              <pc:sldLayoutMk cId="998729361" sldId="2147483657"/>
              <ac:spMk id="26" creationId="{2A19D0A1-1D1B-97FA-9EAA-692157CF452D}"/>
            </ac:spMkLst>
          </pc:spChg>
          <pc:spChg chg="mod">
            <ac:chgData name="Niamh Courtaux" userId="9d3a79ee-1f51-4c13-9d61-ec395b754f23" providerId="ADAL" clId="{A9E768B7-D5E8-40DF-A4AE-45EA8956D8B7}" dt="2026-02-03T16:00:41.405" v="425" actId="20578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mod">
            <ac:chgData name="Niamh Courtaux" userId="9d3a79ee-1f51-4c13-9d61-ec395b754f23" providerId="ADAL" clId="{A9E768B7-D5E8-40DF-A4AE-45EA8956D8B7}" dt="2026-02-03T16:00:41.405" v="425" actId="20578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</pc:sldLayoutChg>
        <pc:sldLayoutChg chg="addSp delSp modSp mod ord">
          <pc:chgData name="Niamh Courtaux" userId="9d3a79ee-1f51-4c13-9d61-ec395b754f23" providerId="ADAL" clId="{A9E768B7-D5E8-40DF-A4AE-45EA8956D8B7}" dt="2026-02-04T12:23:48.203" v="790"/>
          <pc:sldLayoutMkLst>
            <pc:docMk/>
            <pc:sldMasterMk cId="3433472810" sldId="2147483734"/>
            <pc:sldLayoutMk cId="3372904381" sldId="2147483678"/>
          </pc:sldLayoutMkLst>
          <pc:spChg chg="add mod">
            <ac:chgData name="Niamh Courtaux" userId="9d3a79ee-1f51-4c13-9d61-ec395b754f23" providerId="ADAL" clId="{A9E768B7-D5E8-40DF-A4AE-45EA8956D8B7}" dt="2026-02-04T12:23:48.203" v="790"/>
            <ac:spMkLst>
              <pc:docMk/>
              <pc:sldMasterMk cId="3433472810" sldId="2147483734"/>
              <pc:sldLayoutMk cId="3372904381" sldId="2147483678"/>
              <ac:spMk id="2" creationId="{0D9817C8-1FE3-6C45-518B-92AA4A85D68D}"/>
            </ac:spMkLst>
          </pc:spChg>
          <pc:spChg chg="mod">
            <ac:chgData name="Niamh Courtaux" userId="9d3a79ee-1f51-4c13-9d61-ec395b754f23" providerId="ADAL" clId="{A9E768B7-D5E8-40DF-A4AE-45EA8956D8B7}" dt="2026-02-04T09:06:26.652" v="478" actId="20577"/>
            <ac:spMkLst>
              <pc:docMk/>
              <pc:sldMasterMk cId="3433472810" sldId="2147483734"/>
              <pc:sldLayoutMk cId="3372904381" sldId="2147483678"/>
              <ac:spMk id="3" creationId="{4313357C-8ED6-4F4C-E7BE-2A1832DD1821}"/>
            </ac:spMkLst>
          </pc:spChg>
          <pc:spChg chg="mod">
            <ac:chgData name="Niamh Courtaux" userId="9d3a79ee-1f51-4c13-9d61-ec395b754f23" providerId="ADAL" clId="{A9E768B7-D5E8-40DF-A4AE-45EA8956D8B7}" dt="2026-02-03T16:00:41.405" v="425" actId="20578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mod">
            <ac:chgData name="Niamh Courtaux" userId="9d3a79ee-1f51-4c13-9d61-ec395b754f23" providerId="ADAL" clId="{A9E768B7-D5E8-40DF-A4AE-45EA8956D8B7}" dt="2026-02-03T16:00:41.405" v="425" actId="20578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spChg chg="mod">
            <ac:chgData name="Niamh Courtaux" userId="9d3a79ee-1f51-4c13-9d61-ec395b754f23" providerId="ADAL" clId="{A9E768B7-D5E8-40DF-A4AE-45EA8956D8B7}" dt="2026-02-03T16:01:00.401" v="432" actId="14100"/>
            <ac:spMkLst>
              <pc:docMk/>
              <pc:sldMasterMk cId="3433472810" sldId="2147483734"/>
              <pc:sldLayoutMk cId="3372904381" sldId="2147483678"/>
              <ac:spMk id="9" creationId="{3B6593D0-A669-1FC8-D397-9477AEE87F3E}"/>
            </ac:spMkLst>
          </pc:spChg>
          <pc:spChg chg="del mod">
            <ac:chgData name="Niamh Courtaux" userId="9d3a79ee-1f51-4c13-9d61-ec395b754f23" providerId="ADAL" clId="{A9E768B7-D5E8-40DF-A4AE-45EA8956D8B7}" dt="2026-02-04T12:23:48.007" v="789" actId="478"/>
            <ac:spMkLst>
              <pc:docMk/>
              <pc:sldMasterMk cId="3433472810" sldId="2147483734"/>
              <pc:sldLayoutMk cId="3372904381" sldId="2147483678"/>
              <ac:spMk id="10" creationId="{52FBAB46-08AC-6CD0-4DC5-0812BD5BFCCB}"/>
            </ac:spMkLst>
          </pc:spChg>
          <pc:spChg chg="del mod">
            <ac:chgData name="Niamh Courtaux" userId="9d3a79ee-1f51-4c13-9d61-ec395b754f23" providerId="ADAL" clId="{A9E768B7-D5E8-40DF-A4AE-45EA8956D8B7}" dt="2026-02-04T12:23:48.007" v="789" actId="478"/>
            <ac:spMkLst>
              <pc:docMk/>
              <pc:sldMasterMk cId="3433472810" sldId="2147483734"/>
              <pc:sldLayoutMk cId="3372904381" sldId="2147483678"/>
              <ac:spMk id="12" creationId="{AC327617-3D8A-1023-70AD-351E918A5C9F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27:31.210" v="998" actId="242"/>
          <pc:sldLayoutMkLst>
            <pc:docMk/>
            <pc:sldMasterMk cId="3433472810" sldId="2147483734"/>
            <pc:sldLayoutMk cId="2932805681" sldId="2147483748"/>
          </pc:sldLayoutMkLst>
          <pc:spChg chg="add mod">
            <ac:chgData name="Niamh Courtaux" userId="9d3a79ee-1f51-4c13-9d61-ec395b754f23" providerId="ADAL" clId="{A9E768B7-D5E8-40DF-A4AE-45EA8956D8B7}" dt="2026-02-04T12:22:56.285" v="776"/>
            <ac:spMkLst>
              <pc:docMk/>
              <pc:sldMasterMk cId="3433472810" sldId="2147483734"/>
              <pc:sldLayoutMk cId="2932805681" sldId="2147483748"/>
              <ac:spMk id="2" creationId="{0B2486C6-0926-4AB1-C1C3-6978E1DE727A}"/>
            </ac:spMkLst>
          </pc:spChg>
          <pc:spChg chg="del mod">
            <ac:chgData name="Niamh Courtaux" userId="9d3a79ee-1f51-4c13-9d61-ec395b754f23" providerId="ADAL" clId="{A9E768B7-D5E8-40DF-A4AE-45EA8956D8B7}" dt="2026-02-04T12:22:56.084" v="775" actId="478"/>
            <ac:spMkLst>
              <pc:docMk/>
              <pc:sldMasterMk cId="3433472810" sldId="2147483734"/>
              <pc:sldLayoutMk cId="2932805681" sldId="2147483748"/>
              <ac:spMk id="12" creationId="{EF7EAD74-7DCF-4523-DBD0-322F330DA1C4}"/>
            </ac:spMkLst>
          </pc:spChg>
          <pc:spChg chg="del mod">
            <ac:chgData name="Niamh Courtaux" userId="9d3a79ee-1f51-4c13-9d61-ec395b754f23" providerId="ADAL" clId="{A9E768B7-D5E8-40DF-A4AE-45EA8956D8B7}" dt="2026-02-04T12:22:56.084" v="775" actId="478"/>
            <ac:spMkLst>
              <pc:docMk/>
              <pc:sldMasterMk cId="3433472810" sldId="2147483734"/>
              <pc:sldLayoutMk cId="2932805681" sldId="2147483748"/>
              <ac:spMk id="15" creationId="{5B503B33-75F3-6F3C-97ED-F731E7A11496}"/>
            </ac:spMkLst>
          </pc:spChg>
          <pc:spChg chg="mod">
            <ac:chgData name="Niamh Courtaux" userId="9d3a79ee-1f51-4c13-9d61-ec395b754f23" providerId="ADAL" clId="{A9E768B7-D5E8-40DF-A4AE-45EA8956D8B7}" dt="2026-02-03T14:37:48.489" v="223" actId="207"/>
            <ac:spMkLst>
              <pc:docMk/>
              <pc:sldMasterMk cId="3433472810" sldId="2147483734"/>
              <pc:sldLayoutMk cId="2932805681" sldId="2147483748"/>
              <ac:spMk id="18" creationId="{A705BFE7-5C4F-BC98-9054-8153405E9BE7}"/>
            </ac:spMkLst>
          </pc:spChg>
          <pc:spChg chg="mod">
            <ac:chgData name="Niamh Courtaux" userId="9d3a79ee-1f51-4c13-9d61-ec395b754f23" providerId="ADAL" clId="{A9E768B7-D5E8-40DF-A4AE-45EA8956D8B7}" dt="2026-02-03T14:37:48.489" v="223" actId="207"/>
            <ac:spMkLst>
              <pc:docMk/>
              <pc:sldMasterMk cId="3433472810" sldId="2147483734"/>
              <pc:sldLayoutMk cId="2932805681" sldId="2147483748"/>
              <ac:spMk id="19" creationId="{4B3A4672-E2C0-90A6-29DA-E95867279240}"/>
            </ac:spMkLst>
          </pc:spChg>
          <pc:spChg chg="mod">
            <ac:chgData name="Niamh Courtaux" userId="9d3a79ee-1f51-4c13-9d61-ec395b754f23" providerId="ADAL" clId="{A9E768B7-D5E8-40DF-A4AE-45EA8956D8B7}" dt="2026-02-04T13:27:31.210" v="998" actId="242"/>
            <ac:spMkLst>
              <pc:docMk/>
              <pc:sldMasterMk cId="3433472810" sldId="2147483734"/>
              <pc:sldLayoutMk cId="2932805681" sldId="2147483748"/>
              <ac:spMk id="21" creationId="{CEDC7C8A-4C7B-E26B-3BB0-F9ACFCF652BF}"/>
            </ac:spMkLst>
          </pc:spChg>
          <pc:spChg chg="mod">
            <ac:chgData name="Niamh Courtaux" userId="9d3a79ee-1f51-4c13-9d61-ec395b754f23" providerId="ADAL" clId="{A9E768B7-D5E8-40DF-A4AE-45EA8956D8B7}" dt="2026-02-04T09:05:51.691" v="462" actId="20577"/>
            <ac:spMkLst>
              <pc:docMk/>
              <pc:sldMasterMk cId="3433472810" sldId="2147483734"/>
              <pc:sldLayoutMk cId="2932805681" sldId="2147483748"/>
              <ac:spMk id="42" creationId="{DC09F7C4-7AB2-C471-E3F1-F06AE91F97A2}"/>
            </ac:spMkLst>
          </pc:spChg>
          <pc:cxnChg chg="mod">
            <ac:chgData name="Niamh Courtaux" userId="9d3a79ee-1f51-4c13-9d61-ec395b754f23" providerId="ADAL" clId="{A9E768B7-D5E8-40DF-A4AE-45EA8956D8B7}" dt="2026-02-03T14:37:51.370" v="224" actId="208"/>
            <ac:cxnSpMkLst>
              <pc:docMk/>
              <pc:sldMasterMk cId="3433472810" sldId="2147483734"/>
              <pc:sldLayoutMk cId="2932805681" sldId="2147483748"/>
              <ac:cxnSpMk id="20" creationId="{2C5BF24D-189F-2251-4C11-7164DD5D0899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3:14.419" v="1020"/>
          <pc:sldLayoutMkLst>
            <pc:docMk/>
            <pc:sldMasterMk cId="3433472810" sldId="2147483734"/>
            <pc:sldLayoutMk cId="460690024" sldId="2147483749"/>
          </pc:sldLayoutMkLst>
          <pc:spChg chg="mod">
            <ac:chgData name="Niamh Courtaux" userId="9d3a79ee-1f51-4c13-9d61-ec395b754f23" providerId="ADAL" clId="{A9E768B7-D5E8-40DF-A4AE-45EA8956D8B7}" dt="2026-02-04T09:05:57.660" v="465" actId="20577"/>
            <ac:spMkLst>
              <pc:docMk/>
              <pc:sldMasterMk cId="3433472810" sldId="2147483734"/>
              <pc:sldLayoutMk cId="460690024" sldId="2147483749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4T12:23:53.134" v="792"/>
            <ac:spMkLst>
              <pc:docMk/>
              <pc:sldMasterMk cId="3433472810" sldId="2147483734"/>
              <pc:sldLayoutMk cId="460690024" sldId="2147483749"/>
              <ac:spMk id="3" creationId="{62E355B5-6709-F17F-1F19-A4773B277D86}"/>
            </ac:spMkLst>
          </pc:spChg>
          <pc:spChg chg="add mod">
            <ac:chgData name="Niamh Courtaux" userId="9d3a79ee-1f51-4c13-9d61-ec395b754f23" providerId="ADAL" clId="{A9E768B7-D5E8-40DF-A4AE-45EA8956D8B7}" dt="2026-02-05T11:43:14.419" v="1020"/>
            <ac:spMkLst>
              <pc:docMk/>
              <pc:sldMasterMk cId="3433472810" sldId="2147483734"/>
              <pc:sldLayoutMk cId="460690024" sldId="2147483749"/>
              <ac:spMk id="4" creationId="{088B5D2F-7398-58BB-3878-3A4EC1F9F4F6}"/>
            </ac:spMkLst>
          </pc:spChg>
          <pc:spChg chg="add mod">
            <ac:chgData name="Niamh Courtaux" userId="9d3a79ee-1f51-4c13-9d61-ec395b754f23" providerId="ADAL" clId="{A9E768B7-D5E8-40DF-A4AE-45EA8956D8B7}" dt="2026-02-05T11:43:14.419" v="1020"/>
            <ac:spMkLst>
              <pc:docMk/>
              <pc:sldMasterMk cId="3433472810" sldId="2147483734"/>
              <pc:sldLayoutMk cId="460690024" sldId="2147483749"/>
              <ac:spMk id="5" creationId="{62A4B604-4942-BD1B-A80B-39DF5792539C}"/>
            </ac:spMkLst>
          </pc:spChg>
          <pc:spChg chg="mod">
            <ac:chgData name="Niamh Courtaux" userId="9d3a79ee-1f51-4c13-9d61-ec395b754f23" providerId="ADAL" clId="{A9E768B7-D5E8-40DF-A4AE-45EA8956D8B7}" dt="2026-02-03T14:38:02.198" v="227" actId="207"/>
            <ac:spMkLst>
              <pc:docMk/>
              <pc:sldMasterMk cId="3433472810" sldId="2147483734"/>
              <pc:sldLayoutMk cId="460690024" sldId="2147483749"/>
              <ac:spMk id="26" creationId="{CF27790A-1B84-0DF2-328D-F55E8D38F3DC}"/>
            </ac:spMkLst>
          </pc:spChg>
          <pc:spChg chg="del mod">
            <ac:chgData name="Niamh Courtaux" userId="9d3a79ee-1f51-4c13-9d61-ec395b754f23" providerId="ADAL" clId="{A9E768B7-D5E8-40DF-A4AE-45EA8956D8B7}" dt="2026-02-04T12:23:52.911" v="791" actId="478"/>
            <ac:spMkLst>
              <pc:docMk/>
              <pc:sldMasterMk cId="3433472810" sldId="2147483734"/>
              <pc:sldLayoutMk cId="460690024" sldId="2147483749"/>
              <ac:spMk id="27" creationId="{4299B39F-10B3-8E79-4D15-A34ED2EC29BB}"/>
            </ac:spMkLst>
          </pc:spChg>
          <pc:spChg chg="del mod">
            <ac:chgData name="Niamh Courtaux" userId="9d3a79ee-1f51-4c13-9d61-ec395b754f23" providerId="ADAL" clId="{A9E768B7-D5E8-40DF-A4AE-45EA8956D8B7}" dt="2026-02-04T12:23:52.911" v="791" actId="478"/>
            <ac:spMkLst>
              <pc:docMk/>
              <pc:sldMasterMk cId="3433472810" sldId="2147483734"/>
              <pc:sldLayoutMk cId="460690024" sldId="2147483749"/>
              <ac:spMk id="29" creationId="{F1B34BAE-72D5-ADAB-5ECA-E93E8E316824}"/>
            </ac:spMkLst>
          </pc:spChg>
          <pc:spChg chg="del mod">
            <ac:chgData name="Niamh Courtaux" userId="9d3a79ee-1f51-4c13-9d61-ec395b754f23" providerId="ADAL" clId="{A9E768B7-D5E8-40DF-A4AE-45EA8956D8B7}" dt="2026-02-05T11:43:14.101" v="1019" actId="478"/>
            <ac:spMkLst>
              <pc:docMk/>
              <pc:sldMasterMk cId="3433472810" sldId="2147483734"/>
              <pc:sldLayoutMk cId="460690024" sldId="2147483749"/>
              <ac:spMk id="31" creationId="{73B31A7B-250F-D8E7-4DFD-10F6F3803D76}"/>
            </ac:spMkLst>
          </pc:spChg>
          <pc:spChg chg="del mod">
            <ac:chgData name="Niamh Courtaux" userId="9d3a79ee-1f51-4c13-9d61-ec395b754f23" providerId="ADAL" clId="{A9E768B7-D5E8-40DF-A4AE-45EA8956D8B7}" dt="2026-02-05T11:43:14.101" v="1019" actId="478"/>
            <ac:spMkLst>
              <pc:docMk/>
              <pc:sldMasterMk cId="3433472810" sldId="2147483734"/>
              <pc:sldLayoutMk cId="460690024" sldId="2147483749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3:14.419" v="1020"/>
            <ac:cxnSpMkLst>
              <pc:docMk/>
              <pc:sldMasterMk cId="3433472810" sldId="2147483734"/>
              <pc:sldLayoutMk cId="460690024" sldId="2147483749"/>
              <ac:cxnSpMk id="6" creationId="{CE662101-4A69-E25B-A210-A94B5AB9C949}"/>
            </ac:cxnSpMkLst>
          </pc:cxnChg>
          <pc:cxnChg chg="del mod">
            <ac:chgData name="Niamh Courtaux" userId="9d3a79ee-1f51-4c13-9d61-ec395b754f23" providerId="ADAL" clId="{A9E768B7-D5E8-40DF-A4AE-45EA8956D8B7}" dt="2026-02-05T11:43:14.101" v="1019" actId="478"/>
            <ac:cxnSpMkLst>
              <pc:docMk/>
              <pc:sldMasterMk cId="3433472810" sldId="2147483734"/>
              <pc:sldLayoutMk cId="460690024" sldId="2147483749"/>
              <ac:cxnSpMk id="33" creationId="{B25C020C-4EB0-5857-19AD-D8A38116053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8:21.596" v="822" actId="207"/>
          <pc:sldLayoutMkLst>
            <pc:docMk/>
            <pc:sldMasterMk cId="3433472810" sldId="2147483734"/>
            <pc:sldLayoutMk cId="1800200538" sldId="2147483750"/>
          </pc:sldLayoutMkLst>
          <pc:spChg chg="add mod">
            <ac:chgData name="Niamh Courtaux" userId="9d3a79ee-1f51-4c13-9d61-ec395b754f23" providerId="ADAL" clId="{A9E768B7-D5E8-40DF-A4AE-45EA8956D8B7}" dt="2026-02-04T12:28:21.596" v="822" actId="207"/>
            <ac:spMkLst>
              <pc:docMk/>
              <pc:sldMasterMk cId="3433472810" sldId="2147483734"/>
              <pc:sldLayoutMk cId="1800200538" sldId="2147483750"/>
              <ac:spMk id="2" creationId="{D1C15C19-19E1-F307-292D-3C43A5889754}"/>
            </ac:spMkLst>
          </pc:spChg>
          <pc:spChg chg="add mod">
            <ac:chgData name="Niamh Courtaux" userId="9d3a79ee-1f51-4c13-9d61-ec395b754f23" providerId="ADAL" clId="{A9E768B7-D5E8-40DF-A4AE-45EA8956D8B7}" dt="2026-02-04T12:28:21.596" v="822" actId="207"/>
            <ac:spMkLst>
              <pc:docMk/>
              <pc:sldMasterMk cId="3433472810" sldId="2147483734"/>
              <pc:sldLayoutMk cId="1800200538" sldId="2147483750"/>
              <ac:spMk id="3" creationId="{D877654E-CD69-69E1-4FCB-7B58CA52E845}"/>
            </ac:spMkLst>
          </pc:spChg>
          <pc:spChg chg="del mod">
            <ac:chgData name="Niamh Courtaux" userId="9d3a79ee-1f51-4c13-9d61-ec395b754f23" providerId="ADAL" clId="{A9E768B7-D5E8-40DF-A4AE-45EA8956D8B7}" dt="2026-02-04T12:28:19.885" v="820" actId="478"/>
            <ac:spMkLst>
              <pc:docMk/>
              <pc:sldMasterMk cId="3433472810" sldId="2147483734"/>
              <pc:sldLayoutMk cId="1800200538" sldId="2147483750"/>
              <ac:spMk id="18" creationId="{38FC365E-CF15-84D9-1873-AABB8197D609}"/>
            </ac:spMkLst>
          </pc:spChg>
          <pc:spChg chg="mod">
            <ac:chgData name="Niamh Courtaux" userId="9d3a79ee-1f51-4c13-9d61-ec395b754f23" providerId="ADAL" clId="{A9E768B7-D5E8-40DF-A4AE-45EA8956D8B7}" dt="2026-02-03T14:38:17.440" v="230" actId="207"/>
            <ac:spMkLst>
              <pc:docMk/>
              <pc:sldMasterMk cId="3433472810" sldId="2147483734"/>
              <pc:sldLayoutMk cId="1800200538" sldId="2147483750"/>
              <ac:spMk id="20" creationId="{880EC820-EE1D-5508-C096-A8E3EF315EC9}"/>
            </ac:spMkLst>
          </pc:spChg>
          <pc:spChg chg="del mod">
            <ac:chgData name="Niamh Courtaux" userId="9d3a79ee-1f51-4c13-9d61-ec395b754f23" providerId="ADAL" clId="{A9E768B7-D5E8-40DF-A4AE-45EA8956D8B7}" dt="2026-02-04T12:28:19.885" v="820" actId="478"/>
            <ac:spMkLst>
              <pc:docMk/>
              <pc:sldMasterMk cId="3433472810" sldId="2147483734"/>
              <pc:sldLayoutMk cId="1800200538" sldId="2147483750"/>
              <ac:spMk id="23" creationId="{9D780F7E-1916-8434-A91D-A38315F36F92}"/>
            </ac:spMkLst>
          </pc:spChg>
          <pc:spChg chg="del mod">
            <ac:chgData name="Niamh Courtaux" userId="9d3a79ee-1f51-4c13-9d61-ec395b754f23" providerId="ADAL" clId="{A9E768B7-D5E8-40DF-A4AE-45EA8956D8B7}" dt="2026-02-04T12:28:19.885" v="820" actId="478"/>
            <ac:spMkLst>
              <pc:docMk/>
              <pc:sldMasterMk cId="3433472810" sldId="2147483734"/>
              <pc:sldLayoutMk cId="1800200538" sldId="2147483750"/>
              <ac:spMk id="24" creationId="{E53EDDA8-D165-60EE-9A6A-E907F40DD911}"/>
            </ac:spMkLst>
          </pc:spChg>
          <pc:spChg chg="del mod">
            <ac:chgData name="Niamh Courtaux" userId="9d3a79ee-1f51-4c13-9d61-ec395b754f23" providerId="ADAL" clId="{A9E768B7-D5E8-40DF-A4AE-45EA8956D8B7}" dt="2026-02-04T12:28:19.885" v="820" actId="478"/>
            <ac:spMkLst>
              <pc:docMk/>
              <pc:sldMasterMk cId="3433472810" sldId="2147483734"/>
              <pc:sldLayoutMk cId="1800200538" sldId="2147483750"/>
              <ac:spMk id="25" creationId="{2378A84E-8927-503D-B42D-2EA9D09EA4CC}"/>
            </ac:spMkLst>
          </pc:spChg>
          <pc:spChg chg="mod">
            <ac:chgData name="Niamh Courtaux" userId="9d3a79ee-1f51-4c13-9d61-ec395b754f23" providerId="ADAL" clId="{A9E768B7-D5E8-40DF-A4AE-45EA8956D8B7}" dt="2026-02-03T14:38:17.440" v="230" actId="207"/>
            <ac:spMkLst>
              <pc:docMk/>
              <pc:sldMasterMk cId="3433472810" sldId="2147483734"/>
              <pc:sldLayoutMk cId="1800200538" sldId="2147483750"/>
              <ac:spMk id="36" creationId="{1D004B55-0B8F-B395-A1BF-951313D4DABA}"/>
            </ac:spMkLst>
          </pc:spChg>
          <pc:spChg chg="mod">
            <ac:chgData name="Niamh Courtaux" userId="9d3a79ee-1f51-4c13-9d61-ec395b754f23" providerId="ADAL" clId="{A9E768B7-D5E8-40DF-A4AE-45EA8956D8B7}" dt="2026-02-03T14:38:17.440" v="230" actId="207"/>
            <ac:spMkLst>
              <pc:docMk/>
              <pc:sldMasterMk cId="3433472810" sldId="2147483734"/>
              <pc:sldLayoutMk cId="1800200538" sldId="2147483750"/>
              <ac:spMk id="37" creationId="{5CC16407-4BD1-16E7-69A0-7F9561AB7CEA}"/>
            </ac:spMkLst>
          </pc:spChg>
          <pc:spChg chg="mod">
            <ac:chgData name="Niamh Courtaux" userId="9d3a79ee-1f51-4c13-9d61-ec395b754f23" providerId="ADAL" clId="{A9E768B7-D5E8-40DF-A4AE-45EA8956D8B7}" dt="2026-02-04T09:06:04.868" v="468" actId="20577"/>
            <ac:spMkLst>
              <pc:docMk/>
              <pc:sldMasterMk cId="3433472810" sldId="2147483734"/>
              <pc:sldLayoutMk cId="1800200538" sldId="2147483750"/>
              <ac:spMk id="42" creationId="{DC09F7C4-7AB2-C471-E3F1-F06AE91F97A2}"/>
            </ac:spMkLst>
          </pc:spChg>
          <pc:cxnChg chg="mod">
            <ac:chgData name="Niamh Courtaux" userId="9d3a79ee-1f51-4c13-9d61-ec395b754f23" providerId="ADAL" clId="{A9E768B7-D5E8-40DF-A4AE-45EA8956D8B7}" dt="2026-02-03T14:38:20.957" v="231" actId="208"/>
            <ac:cxnSpMkLst>
              <pc:docMk/>
              <pc:sldMasterMk cId="3433472810" sldId="2147483734"/>
              <pc:sldLayoutMk cId="1800200538" sldId="2147483750"/>
              <ac:cxnSpMk id="38" creationId="{6A623ACD-FFCE-AD41-1DEE-20CF65AF0C91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3:18.501" v="1022"/>
          <pc:sldLayoutMkLst>
            <pc:docMk/>
            <pc:sldMasterMk cId="3433472810" sldId="2147483734"/>
            <pc:sldLayoutMk cId="486829547" sldId="2147483751"/>
          </pc:sldLayoutMkLst>
          <pc:spChg chg="mod">
            <ac:chgData name="Niamh Courtaux" userId="9d3a79ee-1f51-4c13-9d61-ec395b754f23" providerId="ADAL" clId="{A9E768B7-D5E8-40DF-A4AE-45EA8956D8B7}" dt="2026-02-04T09:06:10.036" v="471" actId="20577"/>
            <ac:spMkLst>
              <pc:docMk/>
              <pc:sldMasterMk cId="3433472810" sldId="2147483734"/>
              <pc:sldLayoutMk cId="486829547" sldId="2147483751"/>
              <ac:spMk id="2" creationId="{FFE46EB7-DA21-A60E-7BF0-5C6333351C71}"/>
            </ac:spMkLst>
          </pc:spChg>
          <pc:spChg chg="del mod">
            <ac:chgData name="Niamh Courtaux" userId="9d3a79ee-1f51-4c13-9d61-ec395b754f23" providerId="ADAL" clId="{A9E768B7-D5E8-40DF-A4AE-45EA8956D8B7}" dt="2026-02-04T12:27:40.507" v="808" actId="478"/>
            <ac:spMkLst>
              <pc:docMk/>
              <pc:sldMasterMk cId="3433472810" sldId="2147483734"/>
              <pc:sldLayoutMk cId="486829547" sldId="2147483751"/>
              <ac:spMk id="4" creationId="{8BA1033C-7907-ABCD-B983-37A07940E686}"/>
            </ac:spMkLst>
          </pc:spChg>
          <pc:spChg chg="add mod">
            <ac:chgData name="Niamh Courtaux" userId="9d3a79ee-1f51-4c13-9d61-ec395b754f23" providerId="ADAL" clId="{A9E768B7-D5E8-40DF-A4AE-45EA8956D8B7}" dt="2026-02-05T11:43:18.501" v="1022"/>
            <ac:spMkLst>
              <pc:docMk/>
              <pc:sldMasterMk cId="3433472810" sldId="2147483734"/>
              <pc:sldLayoutMk cId="486829547" sldId="2147483751"/>
              <ac:spMk id="4" creationId="{C69F58B4-A027-B99A-C051-F1E74D33E989}"/>
            </ac:spMkLst>
          </pc:spChg>
          <pc:spChg chg="add mod">
            <ac:chgData name="Niamh Courtaux" userId="9d3a79ee-1f51-4c13-9d61-ec395b754f23" providerId="ADAL" clId="{A9E768B7-D5E8-40DF-A4AE-45EA8956D8B7}" dt="2026-02-05T11:43:18.501" v="1022"/>
            <ac:spMkLst>
              <pc:docMk/>
              <pc:sldMasterMk cId="3433472810" sldId="2147483734"/>
              <pc:sldLayoutMk cId="486829547" sldId="2147483751"/>
              <ac:spMk id="5" creationId="{9A5B41AE-5272-E0BB-4EE0-9C051BBDDE1A}"/>
            </ac:spMkLst>
          </pc:spChg>
          <pc:spChg chg="del mod">
            <ac:chgData name="Niamh Courtaux" userId="9d3a79ee-1f51-4c13-9d61-ec395b754f23" providerId="ADAL" clId="{A9E768B7-D5E8-40DF-A4AE-45EA8956D8B7}" dt="2026-02-04T12:27:40.507" v="808" actId="478"/>
            <ac:spMkLst>
              <pc:docMk/>
              <pc:sldMasterMk cId="3433472810" sldId="2147483734"/>
              <pc:sldLayoutMk cId="486829547" sldId="2147483751"/>
              <ac:spMk id="5" creationId="{F7A864CC-BC6E-4470-7260-32B0240BEBC0}"/>
            </ac:spMkLst>
          </pc:spChg>
          <pc:spChg chg="add mod">
            <ac:chgData name="Niamh Courtaux" userId="9d3a79ee-1f51-4c13-9d61-ec395b754f23" providerId="ADAL" clId="{A9E768B7-D5E8-40DF-A4AE-45EA8956D8B7}" dt="2026-02-04T12:27:40.752" v="809"/>
            <ac:spMkLst>
              <pc:docMk/>
              <pc:sldMasterMk cId="3433472810" sldId="2147483734"/>
              <pc:sldLayoutMk cId="486829547" sldId="2147483751"/>
              <ac:spMk id="6" creationId="{4338DB7D-11DB-FA75-AA80-6CD6E8FCC4F5}"/>
            </ac:spMkLst>
          </pc:spChg>
          <pc:spChg chg="del mod">
            <ac:chgData name="Niamh Courtaux" userId="9d3a79ee-1f51-4c13-9d61-ec395b754f23" providerId="ADAL" clId="{A9E768B7-D5E8-40DF-A4AE-45EA8956D8B7}" dt="2026-02-04T12:27:40.507" v="808" actId="478"/>
            <ac:spMkLst>
              <pc:docMk/>
              <pc:sldMasterMk cId="3433472810" sldId="2147483734"/>
              <pc:sldLayoutMk cId="486829547" sldId="2147483751"/>
              <ac:spMk id="7" creationId="{67F7455C-0FD8-F22B-44C7-3F166FA4F904}"/>
            </ac:spMkLst>
          </pc:spChg>
          <pc:spChg chg="add del mod">
            <ac:chgData name="Niamh Courtaux" userId="9d3a79ee-1f51-4c13-9d61-ec395b754f23" providerId="ADAL" clId="{A9E768B7-D5E8-40DF-A4AE-45EA8956D8B7}" dt="2026-02-04T12:27:40.507" v="808" actId="478"/>
            <ac:spMkLst>
              <pc:docMk/>
              <pc:sldMasterMk cId="3433472810" sldId="2147483734"/>
              <pc:sldLayoutMk cId="486829547" sldId="2147483751"/>
              <ac:spMk id="8" creationId="{B1827A65-DE68-B430-EC0D-4DAD8E7BC1AD}"/>
            </ac:spMkLst>
          </pc:spChg>
          <pc:spChg chg="add mod">
            <ac:chgData name="Niamh Courtaux" userId="9d3a79ee-1f51-4c13-9d61-ec395b754f23" providerId="ADAL" clId="{A9E768B7-D5E8-40DF-A4AE-45EA8956D8B7}" dt="2026-02-04T12:27:40.752" v="809"/>
            <ac:spMkLst>
              <pc:docMk/>
              <pc:sldMasterMk cId="3433472810" sldId="2147483734"/>
              <pc:sldLayoutMk cId="486829547" sldId="2147483751"/>
              <ac:spMk id="9" creationId="{3D7AB417-0C3E-C345-1025-0EFBD122424F}"/>
            </ac:spMkLst>
          </pc:spChg>
          <pc:spChg chg="del mod">
            <ac:chgData name="Niamh Courtaux" userId="9d3a79ee-1f51-4c13-9d61-ec395b754f23" providerId="ADAL" clId="{A9E768B7-D5E8-40DF-A4AE-45EA8956D8B7}" dt="2026-02-05T11:43:18.181" v="1021" actId="478"/>
            <ac:spMkLst>
              <pc:docMk/>
              <pc:sldMasterMk cId="3433472810" sldId="2147483734"/>
              <pc:sldLayoutMk cId="486829547" sldId="2147483751"/>
              <ac:spMk id="31" creationId="{73B31A7B-250F-D8E7-4DFD-10F6F3803D76}"/>
            </ac:spMkLst>
          </pc:spChg>
          <pc:spChg chg="del mod">
            <ac:chgData name="Niamh Courtaux" userId="9d3a79ee-1f51-4c13-9d61-ec395b754f23" providerId="ADAL" clId="{A9E768B7-D5E8-40DF-A4AE-45EA8956D8B7}" dt="2026-02-05T11:43:18.181" v="1021" actId="478"/>
            <ac:spMkLst>
              <pc:docMk/>
              <pc:sldMasterMk cId="3433472810" sldId="2147483734"/>
              <pc:sldLayoutMk cId="486829547" sldId="2147483751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3:18.501" v="1022"/>
            <ac:cxnSpMkLst>
              <pc:docMk/>
              <pc:sldMasterMk cId="3433472810" sldId="2147483734"/>
              <pc:sldLayoutMk cId="486829547" sldId="2147483751"/>
              <ac:cxnSpMk id="7" creationId="{44F11D6E-4250-CBA1-C007-0DD0A3BD1031}"/>
            </ac:cxnSpMkLst>
          </pc:cxnChg>
          <pc:cxnChg chg="del mod">
            <ac:chgData name="Niamh Courtaux" userId="9d3a79ee-1f51-4c13-9d61-ec395b754f23" providerId="ADAL" clId="{A9E768B7-D5E8-40DF-A4AE-45EA8956D8B7}" dt="2026-02-05T11:43:18.181" v="1021" actId="478"/>
            <ac:cxnSpMkLst>
              <pc:docMk/>
              <pc:sldMasterMk cId="3433472810" sldId="2147483734"/>
              <pc:sldLayoutMk cId="486829547" sldId="2147483751"/>
              <ac:cxnSpMk id="33" creationId="{B25C020C-4EB0-5857-19AD-D8A38116053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7:47.870" v="999" actId="242"/>
          <pc:sldLayoutMkLst>
            <pc:docMk/>
            <pc:sldMasterMk cId="3433472810" sldId="2147483734"/>
            <pc:sldLayoutMk cId="4193904436" sldId="2147483752"/>
          </pc:sldLayoutMkLst>
          <pc:spChg chg="del mod">
            <ac:chgData name="Niamh Courtaux" userId="9d3a79ee-1f51-4c13-9d61-ec395b754f23" providerId="ADAL" clId="{A9E768B7-D5E8-40DF-A4AE-45EA8956D8B7}" dt="2026-02-04T12:23:01.829" v="777" actId="478"/>
            <ac:spMkLst>
              <pc:docMk/>
              <pc:sldMasterMk cId="3433472810" sldId="2147483734"/>
              <pc:sldLayoutMk cId="4193904436" sldId="2147483752"/>
              <ac:spMk id="2" creationId="{ABDDE4B9-B8A6-C4FD-2913-16209D09EFFF}"/>
            </ac:spMkLst>
          </pc:spChg>
          <pc:spChg chg="del mod">
            <ac:chgData name="Niamh Courtaux" userId="9d3a79ee-1f51-4c13-9d61-ec395b754f23" providerId="ADAL" clId="{A9E768B7-D5E8-40DF-A4AE-45EA8956D8B7}" dt="2026-02-04T12:23:01.829" v="777" actId="478"/>
            <ac:spMkLst>
              <pc:docMk/>
              <pc:sldMasterMk cId="3433472810" sldId="2147483734"/>
              <pc:sldLayoutMk cId="4193904436" sldId="2147483752"/>
              <ac:spMk id="3" creationId="{DA993D4E-2934-84D8-7017-F12C78518D3F}"/>
            </ac:spMkLst>
          </pc:spChg>
          <pc:spChg chg="mod">
            <ac:chgData name="Niamh Courtaux" userId="9d3a79ee-1f51-4c13-9d61-ec395b754f23" providerId="ADAL" clId="{A9E768B7-D5E8-40DF-A4AE-45EA8956D8B7}" dt="2026-02-04T13:27:47.870" v="999" actId="242"/>
            <ac:spMkLst>
              <pc:docMk/>
              <pc:sldMasterMk cId="3433472810" sldId="2147483734"/>
              <pc:sldLayoutMk cId="4193904436" sldId="2147483752"/>
              <ac:spMk id="4" creationId="{4B8AD242-776F-CB76-8DC6-E44E7157955F}"/>
            </ac:spMkLst>
          </pc:spChg>
          <pc:spChg chg="add mod">
            <ac:chgData name="Niamh Courtaux" userId="9d3a79ee-1f51-4c13-9d61-ec395b754f23" providerId="ADAL" clId="{A9E768B7-D5E8-40DF-A4AE-45EA8956D8B7}" dt="2026-02-04T12:23:04.139" v="779" actId="207"/>
            <ac:spMkLst>
              <pc:docMk/>
              <pc:sldMasterMk cId="3433472810" sldId="2147483734"/>
              <pc:sldLayoutMk cId="4193904436" sldId="2147483752"/>
              <ac:spMk id="6" creationId="{0418A889-EA37-7309-1B87-C96D59FC4A13}"/>
            </ac:spMkLst>
          </pc:spChg>
          <pc:spChg chg="mod">
            <ac:chgData name="Niamh Courtaux" userId="9d3a79ee-1f51-4c13-9d61-ec395b754f23" providerId="ADAL" clId="{A9E768B7-D5E8-40DF-A4AE-45EA8956D8B7}" dt="2026-02-04T09:07:07.534" v="496" actId="20577"/>
            <ac:spMkLst>
              <pc:docMk/>
              <pc:sldMasterMk cId="3433472810" sldId="2147483734"/>
              <pc:sldLayoutMk cId="4193904436" sldId="2147483752"/>
              <ac:spMk id="9" creationId="{BA649CB6-CEDE-9EB9-0E52-7901781473E7}"/>
            </ac:spMkLst>
          </pc:spChg>
          <pc:spChg chg="mod">
            <ac:chgData name="Niamh Courtaux" userId="9d3a79ee-1f51-4c13-9d61-ec395b754f23" providerId="ADAL" clId="{A9E768B7-D5E8-40DF-A4AE-45EA8956D8B7}" dt="2026-02-03T14:39:15.796" v="245" actId="207"/>
            <ac:spMkLst>
              <pc:docMk/>
              <pc:sldMasterMk cId="3433472810" sldId="2147483734"/>
              <pc:sldLayoutMk cId="4193904436" sldId="2147483752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4:39:15.796" v="245" actId="207"/>
            <ac:spMkLst>
              <pc:docMk/>
              <pc:sldMasterMk cId="3433472810" sldId="2147483734"/>
              <pc:sldLayoutMk cId="4193904436" sldId="2147483752"/>
              <ac:spMk id="31" creationId="{98A9FC0F-6033-0CF8-BAC2-CDDC6C48E884}"/>
            </ac:spMkLst>
          </pc:spChg>
          <pc:picChg chg="add mod ord">
            <ac:chgData name="Niamh Courtaux" userId="9d3a79ee-1f51-4c13-9d61-ec395b754f23" providerId="ADAL" clId="{A9E768B7-D5E8-40DF-A4AE-45EA8956D8B7}" dt="2026-02-03T15:29:03.306" v="408" actId="167"/>
            <ac:picMkLst>
              <pc:docMk/>
              <pc:sldMasterMk cId="3433472810" sldId="2147483734"/>
              <pc:sldLayoutMk cId="4193904436" sldId="2147483752"/>
              <ac:picMk id="5" creationId="{A0675701-BC36-C09A-62B4-09ECFD7255AE}"/>
            </ac:picMkLst>
          </pc:picChg>
          <pc:cxnChg chg="mod">
            <ac:chgData name="Niamh Courtaux" userId="9d3a79ee-1f51-4c13-9d61-ec395b754f23" providerId="ADAL" clId="{A9E768B7-D5E8-40DF-A4AE-45EA8956D8B7}" dt="2026-02-03T14:39:19.035" v="246" actId="208"/>
            <ac:cxnSpMkLst>
              <pc:docMk/>
              <pc:sldMasterMk cId="3433472810" sldId="2147483734"/>
              <pc:sldLayoutMk cId="4193904436" sldId="2147483752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3:58.973" v="795" actId="207"/>
          <pc:sldLayoutMkLst>
            <pc:docMk/>
            <pc:sldMasterMk cId="3433472810" sldId="2147483734"/>
            <pc:sldLayoutMk cId="3626093013" sldId="2147483753"/>
          </pc:sldLayoutMkLst>
          <pc:spChg chg="mod">
            <ac:chgData name="Niamh Courtaux" userId="9d3a79ee-1f51-4c13-9d61-ec395b754f23" providerId="ADAL" clId="{A9E768B7-D5E8-40DF-A4AE-45EA8956D8B7}" dt="2026-02-04T09:07:16.094" v="503" actId="20577"/>
            <ac:spMkLst>
              <pc:docMk/>
              <pc:sldMasterMk cId="3433472810" sldId="2147483734"/>
              <pc:sldLayoutMk cId="3626093013" sldId="2147483753"/>
              <ac:spMk id="2" creationId="{BA649CB6-CEDE-9EB9-0E52-7901781473E7}"/>
            </ac:spMkLst>
          </pc:spChg>
          <pc:spChg chg="add mod">
            <ac:chgData name="Niamh Courtaux" userId="9d3a79ee-1f51-4c13-9d61-ec395b754f23" providerId="ADAL" clId="{A9E768B7-D5E8-40DF-A4AE-45EA8956D8B7}" dt="2026-02-04T12:23:58.973" v="795" actId="207"/>
            <ac:spMkLst>
              <pc:docMk/>
              <pc:sldMasterMk cId="3433472810" sldId="2147483734"/>
              <pc:sldLayoutMk cId="3626093013" sldId="2147483753"/>
              <ac:spMk id="3" creationId="{15086FD8-74F3-0A72-EFAF-0387A0E6909A}"/>
            </ac:spMkLst>
          </pc:spChg>
          <pc:spChg chg="mod">
            <ac:chgData name="Niamh Courtaux" userId="9d3a79ee-1f51-4c13-9d61-ec395b754f23" providerId="ADAL" clId="{A9E768B7-D5E8-40DF-A4AE-45EA8956D8B7}" dt="2026-02-03T14:39:24.687" v="247" actId="207"/>
            <ac:spMkLst>
              <pc:docMk/>
              <pc:sldMasterMk cId="3433472810" sldId="2147483734"/>
              <pc:sldLayoutMk cId="3626093013" sldId="2147483753"/>
              <ac:spMk id="6" creationId="{31074319-8EA1-71F0-92F5-490286E004DF}"/>
            </ac:spMkLst>
          </pc:spChg>
          <pc:spChg chg="del mod">
            <ac:chgData name="Niamh Courtaux" userId="9d3a79ee-1f51-4c13-9d61-ec395b754f23" providerId="ADAL" clId="{A9E768B7-D5E8-40DF-A4AE-45EA8956D8B7}" dt="2026-02-04T12:23:57.441" v="793" actId="478"/>
            <ac:spMkLst>
              <pc:docMk/>
              <pc:sldMasterMk cId="3433472810" sldId="2147483734"/>
              <pc:sldLayoutMk cId="3626093013" sldId="2147483753"/>
              <ac:spMk id="7" creationId="{7E4A5DF9-9F8B-8F9B-A0AF-CCFC4BD75675}"/>
            </ac:spMkLst>
          </pc:spChg>
          <pc:spChg chg="del mod">
            <ac:chgData name="Niamh Courtaux" userId="9d3a79ee-1f51-4c13-9d61-ec395b754f23" providerId="ADAL" clId="{A9E768B7-D5E8-40DF-A4AE-45EA8956D8B7}" dt="2026-02-04T12:23:57.441" v="793" actId="478"/>
            <ac:spMkLst>
              <pc:docMk/>
              <pc:sldMasterMk cId="3433472810" sldId="2147483734"/>
              <pc:sldLayoutMk cId="3626093013" sldId="2147483753"/>
              <ac:spMk id="9" creationId="{28690A95-44F9-5CBC-462C-C13894ADB46D}"/>
            </ac:spMkLst>
          </pc:spChg>
          <pc:spChg chg="mod">
            <ac:chgData name="Niamh Courtaux" userId="9d3a79ee-1f51-4c13-9d61-ec395b754f23" providerId="ADAL" clId="{A9E768B7-D5E8-40DF-A4AE-45EA8956D8B7}" dt="2026-02-03T14:39:24.687" v="247" actId="207"/>
            <ac:spMkLst>
              <pc:docMk/>
              <pc:sldMasterMk cId="3433472810" sldId="2147483734"/>
              <pc:sldLayoutMk cId="3626093013" sldId="2147483753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4:39:24.687" v="247" actId="207"/>
            <ac:spMkLst>
              <pc:docMk/>
              <pc:sldMasterMk cId="3433472810" sldId="2147483734"/>
              <pc:sldLayoutMk cId="3626093013" sldId="2147483753"/>
              <ac:spMk id="31" creationId="{98A9FC0F-6033-0CF8-BAC2-CDDC6C48E884}"/>
            </ac:spMkLst>
          </pc:spChg>
          <pc:cxnChg chg="mod">
            <ac:chgData name="Niamh Courtaux" userId="9d3a79ee-1f51-4c13-9d61-ec395b754f23" providerId="ADAL" clId="{A9E768B7-D5E8-40DF-A4AE-45EA8956D8B7}" dt="2026-02-03T14:39:33.020" v="249" actId="208"/>
            <ac:cxnSpMkLst>
              <pc:docMk/>
              <pc:sldMasterMk cId="3433472810" sldId="2147483734"/>
              <pc:sldLayoutMk cId="3626093013" sldId="2147483753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8:30.062" v="825" actId="207"/>
          <pc:sldLayoutMkLst>
            <pc:docMk/>
            <pc:sldMasterMk cId="3433472810" sldId="2147483734"/>
            <pc:sldLayoutMk cId="3932755927" sldId="2147483754"/>
          </pc:sldLayoutMkLst>
          <pc:spChg chg="add mod">
            <ac:chgData name="Niamh Courtaux" userId="9d3a79ee-1f51-4c13-9d61-ec395b754f23" providerId="ADAL" clId="{A9E768B7-D5E8-40DF-A4AE-45EA8956D8B7}" dt="2026-02-04T12:28:30.062" v="825" actId="207"/>
            <ac:spMkLst>
              <pc:docMk/>
              <pc:sldMasterMk cId="3433472810" sldId="2147483734"/>
              <pc:sldLayoutMk cId="3932755927" sldId="2147483754"/>
              <ac:spMk id="3" creationId="{8CBC785D-254C-5241-5ACA-2B3E781350DE}"/>
            </ac:spMkLst>
          </pc:spChg>
          <pc:spChg chg="add mod">
            <ac:chgData name="Niamh Courtaux" userId="9d3a79ee-1f51-4c13-9d61-ec395b754f23" providerId="ADAL" clId="{A9E768B7-D5E8-40DF-A4AE-45EA8956D8B7}" dt="2026-02-04T12:28:30.062" v="825" actId="207"/>
            <ac:spMkLst>
              <pc:docMk/>
              <pc:sldMasterMk cId="3433472810" sldId="2147483734"/>
              <pc:sldLayoutMk cId="3932755927" sldId="2147483754"/>
              <ac:spMk id="4" creationId="{E6BFA602-494A-456E-5416-D285B450714E}"/>
            </ac:spMkLst>
          </pc:spChg>
          <pc:spChg chg="del mod">
            <ac:chgData name="Niamh Courtaux" userId="9d3a79ee-1f51-4c13-9d61-ec395b754f23" providerId="ADAL" clId="{A9E768B7-D5E8-40DF-A4AE-45EA8956D8B7}" dt="2026-02-04T12:28:28.571" v="823" actId="478"/>
            <ac:spMkLst>
              <pc:docMk/>
              <pc:sldMasterMk cId="3433472810" sldId="2147483734"/>
              <pc:sldLayoutMk cId="3932755927" sldId="2147483754"/>
              <ac:spMk id="6" creationId="{DCB3A963-5C06-E1DD-865C-CEED26F68C31}"/>
            </ac:spMkLst>
          </pc:spChg>
          <pc:spChg chg="del mod">
            <ac:chgData name="Niamh Courtaux" userId="9d3a79ee-1f51-4c13-9d61-ec395b754f23" providerId="ADAL" clId="{A9E768B7-D5E8-40DF-A4AE-45EA8956D8B7}" dt="2026-02-04T12:28:28.571" v="823" actId="478"/>
            <ac:spMkLst>
              <pc:docMk/>
              <pc:sldMasterMk cId="3433472810" sldId="2147483734"/>
              <pc:sldLayoutMk cId="3932755927" sldId="2147483754"/>
              <ac:spMk id="7" creationId="{4EE11C77-6397-BFBA-68BB-2947F59C5C44}"/>
            </ac:spMkLst>
          </pc:spChg>
          <pc:spChg chg="mod">
            <ac:chgData name="Niamh Courtaux" userId="9d3a79ee-1f51-4c13-9d61-ec395b754f23" providerId="ADAL" clId="{A9E768B7-D5E8-40DF-A4AE-45EA8956D8B7}" dt="2026-02-04T09:07:22.366" v="509" actId="20577"/>
            <ac:spMkLst>
              <pc:docMk/>
              <pc:sldMasterMk cId="3433472810" sldId="2147483734"/>
              <pc:sldLayoutMk cId="3932755927" sldId="2147483754"/>
              <ac:spMk id="9" creationId="{BA649CB6-CEDE-9EB9-0E52-7901781473E7}"/>
            </ac:spMkLst>
          </pc:spChg>
          <pc:spChg chg="del mod">
            <ac:chgData name="Niamh Courtaux" userId="9d3a79ee-1f51-4c13-9d61-ec395b754f23" providerId="ADAL" clId="{A9E768B7-D5E8-40DF-A4AE-45EA8956D8B7}" dt="2026-02-04T12:28:28.571" v="823" actId="478"/>
            <ac:spMkLst>
              <pc:docMk/>
              <pc:sldMasterMk cId="3433472810" sldId="2147483734"/>
              <pc:sldLayoutMk cId="3932755927" sldId="2147483754"/>
              <ac:spMk id="10" creationId="{0B4B16D7-DEC0-8516-91F5-73EF749CEF2A}"/>
            </ac:spMkLst>
          </pc:spChg>
          <pc:spChg chg="del mod">
            <ac:chgData name="Niamh Courtaux" userId="9d3a79ee-1f51-4c13-9d61-ec395b754f23" providerId="ADAL" clId="{A9E768B7-D5E8-40DF-A4AE-45EA8956D8B7}" dt="2026-02-04T12:28:28.571" v="823" actId="478"/>
            <ac:spMkLst>
              <pc:docMk/>
              <pc:sldMasterMk cId="3433472810" sldId="2147483734"/>
              <pc:sldLayoutMk cId="3932755927" sldId="2147483754"/>
              <ac:spMk id="11" creationId="{91E6A8CB-CE6B-3EB9-A3B9-FACD3E1C8C22}"/>
            </ac:spMkLst>
          </pc:spChg>
          <pc:spChg chg="mod">
            <ac:chgData name="Niamh Courtaux" userId="9d3a79ee-1f51-4c13-9d61-ec395b754f23" providerId="ADAL" clId="{A9E768B7-D5E8-40DF-A4AE-45EA8956D8B7}" dt="2026-02-03T14:40:44.788" v="251" actId="207"/>
            <ac:spMkLst>
              <pc:docMk/>
              <pc:sldMasterMk cId="3433472810" sldId="2147483734"/>
              <pc:sldLayoutMk cId="3932755927" sldId="2147483754"/>
              <ac:spMk id="17" creationId="{1C196467-CF26-3D1B-133D-B420F8420813}"/>
            </ac:spMkLst>
          </pc:spChg>
          <pc:spChg chg="mod">
            <ac:chgData name="Niamh Courtaux" userId="9d3a79ee-1f51-4c13-9d61-ec395b754f23" providerId="ADAL" clId="{A9E768B7-D5E8-40DF-A4AE-45EA8956D8B7}" dt="2026-02-03T14:40:44.788" v="251" actId="207"/>
            <ac:spMkLst>
              <pc:docMk/>
              <pc:sldMasterMk cId="3433472810" sldId="2147483734"/>
              <pc:sldLayoutMk cId="3932755927" sldId="2147483754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4:40:44.788" v="251" actId="207"/>
            <ac:spMkLst>
              <pc:docMk/>
              <pc:sldMasterMk cId="3433472810" sldId="2147483734"/>
              <pc:sldLayoutMk cId="3932755927" sldId="2147483754"/>
              <ac:spMk id="31" creationId="{98A9FC0F-6033-0CF8-BAC2-CDDC6C48E884}"/>
            </ac:spMkLst>
          </pc:spChg>
          <pc:picChg chg="add mod ord">
            <ac:chgData name="Niamh Courtaux" userId="9d3a79ee-1f51-4c13-9d61-ec395b754f23" providerId="ADAL" clId="{A9E768B7-D5E8-40DF-A4AE-45EA8956D8B7}" dt="2026-02-03T15:29:12.508" v="410" actId="167"/>
            <ac:picMkLst>
              <pc:docMk/>
              <pc:sldMasterMk cId="3433472810" sldId="2147483734"/>
              <pc:sldLayoutMk cId="3932755927" sldId="2147483754"/>
              <ac:picMk id="2" creationId="{6DC49940-CE64-C8AA-C141-EBA4AF105DD7}"/>
            </ac:picMkLst>
          </pc:picChg>
          <pc:cxnChg chg="mod">
            <ac:chgData name="Niamh Courtaux" userId="9d3a79ee-1f51-4c13-9d61-ec395b754f23" providerId="ADAL" clId="{A9E768B7-D5E8-40DF-A4AE-45EA8956D8B7}" dt="2026-02-03T14:41:52.886" v="253" actId="208"/>
            <ac:cxnSpMkLst>
              <pc:docMk/>
              <pc:sldMasterMk cId="3433472810" sldId="2147483734"/>
              <pc:sldLayoutMk cId="3932755927" sldId="2147483754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7:48.341" v="812" actId="207"/>
          <pc:sldLayoutMkLst>
            <pc:docMk/>
            <pc:sldMasterMk cId="3433472810" sldId="2147483734"/>
            <pc:sldLayoutMk cId="3877739233" sldId="2147483755"/>
          </pc:sldLayoutMkLst>
          <pc:spChg chg="mod">
            <ac:chgData name="Niamh Courtaux" userId="9d3a79ee-1f51-4c13-9d61-ec395b754f23" providerId="ADAL" clId="{A9E768B7-D5E8-40DF-A4AE-45EA8956D8B7}" dt="2026-02-04T09:07:29.103" v="515" actId="403"/>
            <ac:spMkLst>
              <pc:docMk/>
              <pc:sldMasterMk cId="3433472810" sldId="2147483734"/>
              <pc:sldLayoutMk cId="3877739233" sldId="2147483755"/>
              <ac:spMk id="2" creationId="{BA649CB6-CEDE-9EB9-0E52-7901781473E7}"/>
            </ac:spMkLst>
          </pc:spChg>
          <pc:spChg chg="mod">
            <ac:chgData name="Niamh Courtaux" userId="9d3a79ee-1f51-4c13-9d61-ec395b754f23" providerId="ADAL" clId="{A9E768B7-D5E8-40DF-A4AE-45EA8956D8B7}" dt="2026-02-03T14:41:59.399" v="255" actId="207"/>
            <ac:spMkLst>
              <pc:docMk/>
              <pc:sldMasterMk cId="3433472810" sldId="2147483734"/>
              <pc:sldLayoutMk cId="3877739233" sldId="2147483755"/>
              <ac:spMk id="3" creationId="{0D1680F9-61E7-2FB2-B9B0-5F052E9F626F}"/>
            </ac:spMkLst>
          </pc:spChg>
          <pc:spChg chg="del mod">
            <ac:chgData name="Niamh Courtaux" userId="9d3a79ee-1f51-4c13-9d61-ec395b754f23" providerId="ADAL" clId="{A9E768B7-D5E8-40DF-A4AE-45EA8956D8B7}" dt="2026-02-04T12:27:46.883" v="810" actId="478"/>
            <ac:spMkLst>
              <pc:docMk/>
              <pc:sldMasterMk cId="3433472810" sldId="2147483734"/>
              <pc:sldLayoutMk cId="3877739233" sldId="2147483755"/>
              <ac:spMk id="4" creationId="{13EE21DB-77C0-8C9F-D14C-0372A7472A59}"/>
            </ac:spMkLst>
          </pc:spChg>
          <pc:spChg chg="del mod">
            <ac:chgData name="Niamh Courtaux" userId="9d3a79ee-1f51-4c13-9d61-ec395b754f23" providerId="ADAL" clId="{A9E768B7-D5E8-40DF-A4AE-45EA8956D8B7}" dt="2026-02-04T12:27:46.883" v="810" actId="478"/>
            <ac:spMkLst>
              <pc:docMk/>
              <pc:sldMasterMk cId="3433472810" sldId="2147483734"/>
              <pc:sldLayoutMk cId="3877739233" sldId="2147483755"/>
              <ac:spMk id="5" creationId="{47FAEA2B-2C93-314B-6FA2-AD4F115B4FB1}"/>
            </ac:spMkLst>
          </pc:spChg>
          <pc:spChg chg="add mod">
            <ac:chgData name="Niamh Courtaux" userId="9d3a79ee-1f51-4c13-9d61-ec395b754f23" providerId="ADAL" clId="{A9E768B7-D5E8-40DF-A4AE-45EA8956D8B7}" dt="2026-02-04T12:27:48.341" v="812" actId="207"/>
            <ac:spMkLst>
              <pc:docMk/>
              <pc:sldMasterMk cId="3433472810" sldId="2147483734"/>
              <pc:sldLayoutMk cId="3877739233" sldId="2147483755"/>
              <ac:spMk id="6" creationId="{C16A4AF1-9E8B-9B03-B1AC-4DF4A7CC595C}"/>
            </ac:spMkLst>
          </pc:spChg>
          <pc:spChg chg="add mod">
            <ac:chgData name="Niamh Courtaux" userId="9d3a79ee-1f51-4c13-9d61-ec395b754f23" providerId="ADAL" clId="{A9E768B7-D5E8-40DF-A4AE-45EA8956D8B7}" dt="2026-02-04T12:27:48.341" v="812" actId="207"/>
            <ac:spMkLst>
              <pc:docMk/>
              <pc:sldMasterMk cId="3433472810" sldId="2147483734"/>
              <pc:sldLayoutMk cId="3877739233" sldId="2147483755"/>
              <ac:spMk id="7" creationId="{F47DC795-A2CC-9E1B-3045-05E82B56410C}"/>
            </ac:spMkLst>
          </pc:spChg>
          <pc:spChg chg="del mod">
            <ac:chgData name="Niamh Courtaux" userId="9d3a79ee-1f51-4c13-9d61-ec395b754f23" providerId="ADAL" clId="{A9E768B7-D5E8-40DF-A4AE-45EA8956D8B7}" dt="2026-02-04T12:27:46.883" v="810" actId="478"/>
            <ac:spMkLst>
              <pc:docMk/>
              <pc:sldMasterMk cId="3433472810" sldId="2147483734"/>
              <pc:sldLayoutMk cId="3877739233" sldId="2147483755"/>
              <ac:spMk id="8" creationId="{64E54165-0544-2D96-B0DC-E95696A73209}"/>
            </ac:spMkLst>
          </pc:spChg>
          <pc:spChg chg="del mod">
            <ac:chgData name="Niamh Courtaux" userId="9d3a79ee-1f51-4c13-9d61-ec395b754f23" providerId="ADAL" clId="{A9E768B7-D5E8-40DF-A4AE-45EA8956D8B7}" dt="2026-02-04T12:27:46.883" v="810" actId="478"/>
            <ac:spMkLst>
              <pc:docMk/>
              <pc:sldMasterMk cId="3433472810" sldId="2147483734"/>
              <pc:sldLayoutMk cId="3877739233" sldId="2147483755"/>
              <ac:spMk id="12" creationId="{D62EC49A-5C72-55D1-BA25-D0F8D90C9BCE}"/>
            </ac:spMkLst>
          </pc:spChg>
          <pc:spChg chg="mod">
            <ac:chgData name="Niamh Courtaux" userId="9d3a79ee-1f51-4c13-9d61-ec395b754f23" providerId="ADAL" clId="{A9E768B7-D5E8-40DF-A4AE-45EA8956D8B7}" dt="2026-02-03T14:41:59.399" v="255" actId="207"/>
            <ac:spMkLst>
              <pc:docMk/>
              <pc:sldMasterMk cId="3433472810" sldId="2147483734"/>
              <pc:sldLayoutMk cId="3877739233" sldId="2147483755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4:41:59.399" v="255" actId="207"/>
            <ac:spMkLst>
              <pc:docMk/>
              <pc:sldMasterMk cId="3433472810" sldId="2147483734"/>
              <pc:sldLayoutMk cId="3877739233" sldId="2147483755"/>
              <ac:spMk id="31" creationId="{98A9FC0F-6033-0CF8-BAC2-CDDC6C48E884}"/>
            </ac:spMkLst>
          </pc:spChg>
          <pc:cxnChg chg="mod">
            <ac:chgData name="Niamh Courtaux" userId="9d3a79ee-1f51-4c13-9d61-ec395b754f23" providerId="ADAL" clId="{A9E768B7-D5E8-40DF-A4AE-45EA8956D8B7}" dt="2026-02-03T14:42:01.768" v="256" actId="208"/>
            <ac:cxnSpMkLst>
              <pc:docMk/>
              <pc:sldMasterMk cId="3433472810" sldId="2147483734"/>
              <pc:sldLayoutMk cId="3877739233" sldId="2147483755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28:01.931" v="1000" actId="242"/>
          <pc:sldLayoutMkLst>
            <pc:docMk/>
            <pc:sldMasterMk cId="3433472810" sldId="2147483734"/>
            <pc:sldLayoutMk cId="2696951028" sldId="2147483756"/>
          </pc:sldLayoutMkLst>
          <pc:spChg chg="add mod">
            <ac:chgData name="Niamh Courtaux" userId="9d3a79ee-1f51-4c13-9d61-ec395b754f23" providerId="ADAL" clId="{A9E768B7-D5E8-40DF-A4AE-45EA8956D8B7}" dt="2026-02-04T12:23:11.732" v="782" actId="207"/>
            <ac:spMkLst>
              <pc:docMk/>
              <pc:sldMasterMk cId="3433472810" sldId="2147483734"/>
              <pc:sldLayoutMk cId="2696951028" sldId="2147483756"/>
              <ac:spMk id="3" creationId="{F2613905-BF4A-209C-759F-9E30D85C3A54}"/>
            </ac:spMkLst>
          </pc:spChg>
          <pc:spChg chg="mod">
            <ac:chgData name="Niamh Courtaux" userId="9d3a79ee-1f51-4c13-9d61-ec395b754f23" providerId="ADAL" clId="{A9E768B7-D5E8-40DF-A4AE-45EA8956D8B7}" dt="2026-02-04T09:07:35.630" v="523" actId="20577"/>
            <ac:spMkLst>
              <pc:docMk/>
              <pc:sldMasterMk cId="3433472810" sldId="2147483734"/>
              <pc:sldLayoutMk cId="2696951028" sldId="2147483756"/>
              <ac:spMk id="9" creationId="{2E616C48-5B03-37E8-706B-5FDE509307CB}"/>
            </ac:spMkLst>
          </pc:spChg>
          <pc:spChg chg="mod">
            <ac:chgData name="Niamh Courtaux" userId="9d3a79ee-1f51-4c13-9d61-ec395b754f23" providerId="ADAL" clId="{A9E768B7-D5E8-40DF-A4AE-45EA8956D8B7}" dt="2026-02-03T14:42:07.446" v="258" actId="207"/>
            <ac:spMkLst>
              <pc:docMk/>
              <pc:sldMasterMk cId="3433472810" sldId="2147483734"/>
              <pc:sldLayoutMk cId="2696951028" sldId="2147483756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4:42:07.446" v="258" actId="207"/>
            <ac:spMkLst>
              <pc:docMk/>
              <pc:sldMasterMk cId="3433472810" sldId="2147483734"/>
              <pc:sldLayoutMk cId="2696951028" sldId="2147483756"/>
              <ac:spMk id="31" creationId="{70A21820-E8D5-E381-B17B-63039134D9A0}"/>
            </ac:spMkLst>
          </pc:spChg>
          <pc:spChg chg="del mod">
            <ac:chgData name="Niamh Courtaux" userId="9d3a79ee-1f51-4c13-9d61-ec395b754f23" providerId="ADAL" clId="{A9E768B7-D5E8-40DF-A4AE-45EA8956D8B7}" dt="2026-02-04T12:23:10.149" v="780" actId="478"/>
            <ac:spMkLst>
              <pc:docMk/>
              <pc:sldMasterMk cId="3433472810" sldId="2147483734"/>
              <pc:sldLayoutMk cId="2696951028" sldId="2147483756"/>
              <ac:spMk id="33" creationId="{3D8A9D39-6F3B-5E4A-D451-CF20F5D3FD85}"/>
            </ac:spMkLst>
          </pc:spChg>
          <pc:spChg chg="del mod">
            <ac:chgData name="Niamh Courtaux" userId="9d3a79ee-1f51-4c13-9d61-ec395b754f23" providerId="ADAL" clId="{A9E768B7-D5E8-40DF-A4AE-45EA8956D8B7}" dt="2026-02-04T12:23:10.149" v="780" actId="478"/>
            <ac:spMkLst>
              <pc:docMk/>
              <pc:sldMasterMk cId="3433472810" sldId="2147483734"/>
              <pc:sldLayoutMk cId="2696951028" sldId="2147483756"/>
              <ac:spMk id="34" creationId="{FADFCA3F-0A80-4B5E-7CB4-E32465CA8EAC}"/>
            </ac:spMkLst>
          </pc:spChg>
          <pc:spChg chg="mod">
            <ac:chgData name="Niamh Courtaux" userId="9d3a79ee-1f51-4c13-9d61-ec395b754f23" providerId="ADAL" clId="{A9E768B7-D5E8-40DF-A4AE-45EA8956D8B7}" dt="2026-02-04T13:28:01.931" v="1000" actId="242"/>
            <ac:spMkLst>
              <pc:docMk/>
              <pc:sldMasterMk cId="3433472810" sldId="2147483734"/>
              <pc:sldLayoutMk cId="2696951028" sldId="2147483756"/>
              <ac:spMk id="35" creationId="{746CF8C6-8723-2074-6AFA-4A30D7C80FFC}"/>
            </ac:spMkLst>
          </pc:spChg>
          <pc:picChg chg="add mod ord">
            <ac:chgData name="Niamh Courtaux" userId="9d3a79ee-1f51-4c13-9d61-ec395b754f23" providerId="ADAL" clId="{A9E768B7-D5E8-40DF-A4AE-45EA8956D8B7}" dt="2026-02-03T15:29:15.661" v="412" actId="167"/>
            <ac:picMkLst>
              <pc:docMk/>
              <pc:sldMasterMk cId="3433472810" sldId="2147483734"/>
              <pc:sldLayoutMk cId="2696951028" sldId="2147483756"/>
              <ac:picMk id="2" creationId="{6D62904E-D7FC-0551-6A0F-D05EAEC69AE9}"/>
            </ac:picMkLst>
          </pc:picChg>
          <pc:cxnChg chg="mod">
            <ac:chgData name="Niamh Courtaux" userId="9d3a79ee-1f51-4c13-9d61-ec395b754f23" providerId="ADAL" clId="{A9E768B7-D5E8-40DF-A4AE-45EA8956D8B7}" dt="2026-02-03T14:42:10.804" v="259" actId="208"/>
            <ac:cxnSpMkLst>
              <pc:docMk/>
              <pc:sldMasterMk cId="3433472810" sldId="2147483734"/>
              <pc:sldLayoutMk cId="2696951028" sldId="2147483756"/>
              <ac:cxnSpMk id="32" creationId="{4DB2A507-35DC-3F98-096C-FBE03B1E6A68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4:05.039" v="798" actId="207"/>
          <pc:sldLayoutMkLst>
            <pc:docMk/>
            <pc:sldMasterMk cId="3433472810" sldId="2147483734"/>
            <pc:sldLayoutMk cId="3647470441" sldId="2147483757"/>
          </pc:sldLayoutMkLst>
          <pc:spChg chg="mod">
            <ac:chgData name="Niamh Courtaux" userId="9d3a79ee-1f51-4c13-9d61-ec395b754f23" providerId="ADAL" clId="{A9E768B7-D5E8-40DF-A4AE-45EA8956D8B7}" dt="2026-02-04T09:07:45.382" v="529" actId="20577"/>
            <ac:spMkLst>
              <pc:docMk/>
              <pc:sldMasterMk cId="3433472810" sldId="2147483734"/>
              <pc:sldLayoutMk cId="3647470441" sldId="2147483757"/>
              <ac:spMk id="2" creationId="{2E616C48-5B03-37E8-706B-5FDE509307CB}"/>
            </ac:spMkLst>
          </pc:spChg>
          <pc:spChg chg="add mod">
            <ac:chgData name="Niamh Courtaux" userId="9d3a79ee-1f51-4c13-9d61-ec395b754f23" providerId="ADAL" clId="{A9E768B7-D5E8-40DF-A4AE-45EA8956D8B7}" dt="2026-02-04T12:24:05.039" v="798" actId="207"/>
            <ac:spMkLst>
              <pc:docMk/>
              <pc:sldMasterMk cId="3433472810" sldId="2147483734"/>
              <pc:sldLayoutMk cId="3647470441" sldId="2147483757"/>
              <ac:spMk id="3" creationId="{DCD30F8B-59AF-FC46-A922-CFC6ABFECEBA}"/>
            </ac:spMkLst>
          </pc:spChg>
          <pc:spChg chg="mod">
            <ac:chgData name="Niamh Courtaux" userId="9d3a79ee-1f51-4c13-9d61-ec395b754f23" providerId="ADAL" clId="{A9E768B7-D5E8-40DF-A4AE-45EA8956D8B7}" dt="2026-02-03T14:42:42.617" v="261" actId="207"/>
            <ac:spMkLst>
              <pc:docMk/>
              <pc:sldMasterMk cId="3433472810" sldId="2147483734"/>
              <pc:sldLayoutMk cId="3647470441" sldId="2147483757"/>
              <ac:spMk id="6" creationId="{3226A58B-EED2-51D4-6BB7-E9497D524297}"/>
            </ac:spMkLst>
          </pc:spChg>
          <pc:spChg chg="del mod">
            <ac:chgData name="Niamh Courtaux" userId="9d3a79ee-1f51-4c13-9d61-ec395b754f23" providerId="ADAL" clId="{A9E768B7-D5E8-40DF-A4AE-45EA8956D8B7}" dt="2026-02-04T12:24:03.504" v="796" actId="478"/>
            <ac:spMkLst>
              <pc:docMk/>
              <pc:sldMasterMk cId="3433472810" sldId="2147483734"/>
              <pc:sldLayoutMk cId="3647470441" sldId="2147483757"/>
              <ac:spMk id="7" creationId="{FEF49F6D-241D-61C9-14E4-CECE82EF0120}"/>
            </ac:spMkLst>
          </pc:spChg>
          <pc:spChg chg="del mod">
            <ac:chgData name="Niamh Courtaux" userId="9d3a79ee-1f51-4c13-9d61-ec395b754f23" providerId="ADAL" clId="{A9E768B7-D5E8-40DF-A4AE-45EA8956D8B7}" dt="2026-02-04T12:24:03.504" v="796" actId="478"/>
            <ac:spMkLst>
              <pc:docMk/>
              <pc:sldMasterMk cId="3433472810" sldId="2147483734"/>
              <pc:sldLayoutMk cId="3647470441" sldId="2147483757"/>
              <ac:spMk id="9" creationId="{4AF6C56D-79D1-F4AF-F175-9CE7C20E3315}"/>
            </ac:spMkLst>
          </pc:spChg>
          <pc:spChg chg="mod">
            <ac:chgData name="Niamh Courtaux" userId="9d3a79ee-1f51-4c13-9d61-ec395b754f23" providerId="ADAL" clId="{A9E768B7-D5E8-40DF-A4AE-45EA8956D8B7}" dt="2026-02-03T14:42:42.617" v="261" actId="207"/>
            <ac:spMkLst>
              <pc:docMk/>
              <pc:sldMasterMk cId="3433472810" sldId="2147483734"/>
              <pc:sldLayoutMk cId="3647470441" sldId="2147483757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4:42:42.617" v="261" actId="207"/>
            <ac:spMkLst>
              <pc:docMk/>
              <pc:sldMasterMk cId="3433472810" sldId="2147483734"/>
              <pc:sldLayoutMk cId="3647470441" sldId="2147483757"/>
              <ac:spMk id="31" creationId="{70A21820-E8D5-E381-B17B-63039134D9A0}"/>
            </ac:spMkLst>
          </pc:spChg>
          <pc:cxnChg chg="mod">
            <ac:chgData name="Niamh Courtaux" userId="9d3a79ee-1f51-4c13-9d61-ec395b754f23" providerId="ADAL" clId="{A9E768B7-D5E8-40DF-A4AE-45EA8956D8B7}" dt="2026-02-03T14:43:29.091" v="263" actId="208"/>
            <ac:cxnSpMkLst>
              <pc:docMk/>
              <pc:sldMasterMk cId="3433472810" sldId="2147483734"/>
              <pc:sldLayoutMk cId="3647470441" sldId="2147483757"/>
              <ac:cxnSpMk id="32" creationId="{4DB2A507-35DC-3F98-096C-FBE03B1E6A68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8:36.071" v="828" actId="207"/>
          <pc:sldLayoutMkLst>
            <pc:docMk/>
            <pc:sldMasterMk cId="3433472810" sldId="2147483734"/>
            <pc:sldLayoutMk cId="3665625438" sldId="2147483758"/>
          </pc:sldLayoutMkLst>
          <pc:spChg chg="add mod">
            <ac:chgData name="Niamh Courtaux" userId="9d3a79ee-1f51-4c13-9d61-ec395b754f23" providerId="ADAL" clId="{A9E768B7-D5E8-40DF-A4AE-45EA8956D8B7}" dt="2026-02-04T12:28:36.071" v="828" actId="207"/>
            <ac:spMkLst>
              <pc:docMk/>
              <pc:sldMasterMk cId="3433472810" sldId="2147483734"/>
              <pc:sldLayoutMk cId="3665625438" sldId="2147483758"/>
              <ac:spMk id="3" creationId="{B75CBE92-778C-9D84-474A-EFD842409DD6}"/>
            </ac:spMkLst>
          </pc:spChg>
          <pc:spChg chg="add mod">
            <ac:chgData name="Niamh Courtaux" userId="9d3a79ee-1f51-4c13-9d61-ec395b754f23" providerId="ADAL" clId="{A9E768B7-D5E8-40DF-A4AE-45EA8956D8B7}" dt="2026-02-04T12:28:36.071" v="828" actId="207"/>
            <ac:spMkLst>
              <pc:docMk/>
              <pc:sldMasterMk cId="3433472810" sldId="2147483734"/>
              <pc:sldLayoutMk cId="3665625438" sldId="2147483758"/>
              <ac:spMk id="4" creationId="{34B66599-7E9B-23AD-C7C7-2A8097A432FE}"/>
            </ac:spMkLst>
          </pc:spChg>
          <pc:spChg chg="del mod">
            <ac:chgData name="Niamh Courtaux" userId="9d3a79ee-1f51-4c13-9d61-ec395b754f23" providerId="ADAL" clId="{A9E768B7-D5E8-40DF-A4AE-45EA8956D8B7}" dt="2026-02-04T12:28:34.749" v="826" actId="478"/>
            <ac:spMkLst>
              <pc:docMk/>
              <pc:sldMasterMk cId="3433472810" sldId="2147483734"/>
              <pc:sldLayoutMk cId="3665625438" sldId="2147483758"/>
              <ac:spMk id="6" creationId="{9BE7AF01-BB8D-6724-EAF2-20825FD12C47}"/>
            </ac:spMkLst>
          </pc:spChg>
          <pc:spChg chg="del mod">
            <ac:chgData name="Niamh Courtaux" userId="9d3a79ee-1f51-4c13-9d61-ec395b754f23" providerId="ADAL" clId="{A9E768B7-D5E8-40DF-A4AE-45EA8956D8B7}" dt="2026-02-04T12:28:34.749" v="826" actId="478"/>
            <ac:spMkLst>
              <pc:docMk/>
              <pc:sldMasterMk cId="3433472810" sldId="2147483734"/>
              <pc:sldLayoutMk cId="3665625438" sldId="2147483758"/>
              <ac:spMk id="7" creationId="{B52AE396-4E73-9694-53F0-0CD73643AA34}"/>
            </ac:spMkLst>
          </pc:spChg>
          <pc:spChg chg="mod">
            <ac:chgData name="Niamh Courtaux" userId="9d3a79ee-1f51-4c13-9d61-ec395b754f23" providerId="ADAL" clId="{A9E768B7-D5E8-40DF-A4AE-45EA8956D8B7}" dt="2026-02-04T09:07:51.806" v="535" actId="20577"/>
            <ac:spMkLst>
              <pc:docMk/>
              <pc:sldMasterMk cId="3433472810" sldId="2147483734"/>
              <pc:sldLayoutMk cId="3665625438" sldId="2147483758"/>
              <ac:spMk id="9" creationId="{2E616C48-5B03-37E8-706B-5FDE509307CB}"/>
            </ac:spMkLst>
          </pc:spChg>
          <pc:spChg chg="del mod">
            <ac:chgData name="Niamh Courtaux" userId="9d3a79ee-1f51-4c13-9d61-ec395b754f23" providerId="ADAL" clId="{A9E768B7-D5E8-40DF-A4AE-45EA8956D8B7}" dt="2026-02-04T12:28:34.749" v="826" actId="478"/>
            <ac:spMkLst>
              <pc:docMk/>
              <pc:sldMasterMk cId="3433472810" sldId="2147483734"/>
              <pc:sldLayoutMk cId="3665625438" sldId="2147483758"/>
              <ac:spMk id="12" creationId="{8AB65956-5D90-2C87-6A03-42399F8CF79D}"/>
            </ac:spMkLst>
          </pc:spChg>
          <pc:spChg chg="del mod">
            <ac:chgData name="Niamh Courtaux" userId="9d3a79ee-1f51-4c13-9d61-ec395b754f23" providerId="ADAL" clId="{A9E768B7-D5E8-40DF-A4AE-45EA8956D8B7}" dt="2026-02-04T12:28:34.749" v="826" actId="478"/>
            <ac:spMkLst>
              <pc:docMk/>
              <pc:sldMasterMk cId="3433472810" sldId="2147483734"/>
              <pc:sldLayoutMk cId="3665625438" sldId="2147483758"/>
              <ac:spMk id="13" creationId="{7719AF0A-76E7-B258-F2A8-700F0C04C9FA}"/>
            </ac:spMkLst>
          </pc:spChg>
          <pc:spChg chg="mod">
            <ac:chgData name="Niamh Courtaux" userId="9d3a79ee-1f51-4c13-9d61-ec395b754f23" providerId="ADAL" clId="{A9E768B7-D5E8-40DF-A4AE-45EA8956D8B7}" dt="2026-02-03T14:43:35.415" v="265" actId="207"/>
            <ac:spMkLst>
              <pc:docMk/>
              <pc:sldMasterMk cId="3433472810" sldId="2147483734"/>
              <pc:sldLayoutMk cId="3665625438" sldId="2147483758"/>
              <ac:spMk id="17" creationId="{E981A50A-2822-D675-DCFE-6F7B811D4A42}"/>
            </ac:spMkLst>
          </pc:spChg>
          <pc:spChg chg="mod">
            <ac:chgData name="Niamh Courtaux" userId="9d3a79ee-1f51-4c13-9d61-ec395b754f23" providerId="ADAL" clId="{A9E768B7-D5E8-40DF-A4AE-45EA8956D8B7}" dt="2026-02-03T14:43:35.415" v="265" actId="207"/>
            <ac:spMkLst>
              <pc:docMk/>
              <pc:sldMasterMk cId="3433472810" sldId="2147483734"/>
              <pc:sldLayoutMk cId="3665625438" sldId="2147483758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4:43:35.415" v="265" actId="207"/>
            <ac:spMkLst>
              <pc:docMk/>
              <pc:sldMasterMk cId="3433472810" sldId="2147483734"/>
              <pc:sldLayoutMk cId="3665625438" sldId="2147483758"/>
              <ac:spMk id="31" creationId="{70A21820-E8D5-E381-B17B-63039134D9A0}"/>
            </ac:spMkLst>
          </pc:spChg>
          <pc:picChg chg="add mod ord">
            <ac:chgData name="Niamh Courtaux" userId="9d3a79ee-1f51-4c13-9d61-ec395b754f23" providerId="ADAL" clId="{A9E768B7-D5E8-40DF-A4AE-45EA8956D8B7}" dt="2026-02-03T15:29:18.687" v="414" actId="167"/>
            <ac:picMkLst>
              <pc:docMk/>
              <pc:sldMasterMk cId="3433472810" sldId="2147483734"/>
              <pc:sldLayoutMk cId="3665625438" sldId="2147483758"/>
              <ac:picMk id="2" creationId="{30E80DEC-959B-8590-2A64-D2D66649D8F5}"/>
            </ac:picMkLst>
          </pc:picChg>
          <pc:cxnChg chg="mod">
            <ac:chgData name="Niamh Courtaux" userId="9d3a79ee-1f51-4c13-9d61-ec395b754f23" providerId="ADAL" clId="{A9E768B7-D5E8-40DF-A4AE-45EA8956D8B7}" dt="2026-02-03T14:43:37.765" v="266" actId="208"/>
            <ac:cxnSpMkLst>
              <pc:docMk/>
              <pc:sldMasterMk cId="3433472810" sldId="2147483734"/>
              <pc:sldLayoutMk cId="3665625438" sldId="2147483758"/>
              <ac:cxnSpMk id="32" creationId="{4DB2A507-35DC-3F98-096C-FBE03B1E6A68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27:53.987" v="815" actId="207"/>
          <pc:sldLayoutMkLst>
            <pc:docMk/>
            <pc:sldMasterMk cId="3433472810" sldId="2147483734"/>
            <pc:sldLayoutMk cId="1603993765" sldId="2147483759"/>
          </pc:sldLayoutMkLst>
          <pc:spChg chg="mod">
            <ac:chgData name="Niamh Courtaux" userId="9d3a79ee-1f51-4c13-9d61-ec395b754f23" providerId="ADAL" clId="{A9E768B7-D5E8-40DF-A4AE-45EA8956D8B7}" dt="2026-02-04T09:07:57.062" v="541" actId="20577"/>
            <ac:spMkLst>
              <pc:docMk/>
              <pc:sldMasterMk cId="3433472810" sldId="2147483734"/>
              <pc:sldLayoutMk cId="1603993765" sldId="2147483759"/>
              <ac:spMk id="2" creationId="{2E616C48-5B03-37E8-706B-5FDE509307CB}"/>
            </ac:spMkLst>
          </pc:spChg>
          <pc:spChg chg="mod">
            <ac:chgData name="Niamh Courtaux" userId="9d3a79ee-1f51-4c13-9d61-ec395b754f23" providerId="ADAL" clId="{A9E768B7-D5E8-40DF-A4AE-45EA8956D8B7}" dt="2026-02-03T14:43:46.163" v="269" actId="207"/>
            <ac:spMkLst>
              <pc:docMk/>
              <pc:sldMasterMk cId="3433472810" sldId="2147483734"/>
              <pc:sldLayoutMk cId="1603993765" sldId="2147483759"/>
              <ac:spMk id="3" creationId="{EDE596AA-4186-4AD5-022B-A4EE70EE4B83}"/>
            </ac:spMkLst>
          </pc:spChg>
          <pc:spChg chg="del mod">
            <ac:chgData name="Niamh Courtaux" userId="9d3a79ee-1f51-4c13-9d61-ec395b754f23" providerId="ADAL" clId="{A9E768B7-D5E8-40DF-A4AE-45EA8956D8B7}" dt="2026-02-04T12:27:52.362" v="813" actId="478"/>
            <ac:spMkLst>
              <pc:docMk/>
              <pc:sldMasterMk cId="3433472810" sldId="2147483734"/>
              <pc:sldLayoutMk cId="1603993765" sldId="2147483759"/>
              <ac:spMk id="4" creationId="{B4980184-0CD9-1A7D-BB36-ECAC015A18B1}"/>
            </ac:spMkLst>
          </pc:spChg>
          <pc:spChg chg="del mod">
            <ac:chgData name="Niamh Courtaux" userId="9d3a79ee-1f51-4c13-9d61-ec395b754f23" providerId="ADAL" clId="{A9E768B7-D5E8-40DF-A4AE-45EA8956D8B7}" dt="2026-02-04T12:27:52.362" v="813" actId="478"/>
            <ac:spMkLst>
              <pc:docMk/>
              <pc:sldMasterMk cId="3433472810" sldId="2147483734"/>
              <pc:sldLayoutMk cId="1603993765" sldId="2147483759"/>
              <ac:spMk id="5" creationId="{612A7F27-75E3-C48B-A345-75A48C1D55CC}"/>
            </ac:spMkLst>
          </pc:spChg>
          <pc:spChg chg="add mod">
            <ac:chgData name="Niamh Courtaux" userId="9d3a79ee-1f51-4c13-9d61-ec395b754f23" providerId="ADAL" clId="{A9E768B7-D5E8-40DF-A4AE-45EA8956D8B7}" dt="2026-02-04T12:27:53.987" v="815" actId="207"/>
            <ac:spMkLst>
              <pc:docMk/>
              <pc:sldMasterMk cId="3433472810" sldId="2147483734"/>
              <pc:sldLayoutMk cId="1603993765" sldId="2147483759"/>
              <ac:spMk id="6" creationId="{68D44CE2-FE71-E406-C241-8CB9F856F63B}"/>
            </ac:spMkLst>
          </pc:spChg>
          <pc:spChg chg="add mod">
            <ac:chgData name="Niamh Courtaux" userId="9d3a79ee-1f51-4c13-9d61-ec395b754f23" providerId="ADAL" clId="{A9E768B7-D5E8-40DF-A4AE-45EA8956D8B7}" dt="2026-02-04T12:27:53.987" v="815" actId="207"/>
            <ac:spMkLst>
              <pc:docMk/>
              <pc:sldMasterMk cId="3433472810" sldId="2147483734"/>
              <pc:sldLayoutMk cId="1603993765" sldId="2147483759"/>
              <ac:spMk id="7" creationId="{9F043A6B-E0CE-2564-FD11-EE16B3AE192D}"/>
            </ac:spMkLst>
          </pc:spChg>
          <pc:spChg chg="del mod">
            <ac:chgData name="Niamh Courtaux" userId="9d3a79ee-1f51-4c13-9d61-ec395b754f23" providerId="ADAL" clId="{A9E768B7-D5E8-40DF-A4AE-45EA8956D8B7}" dt="2026-02-04T12:27:52.362" v="813" actId="478"/>
            <ac:spMkLst>
              <pc:docMk/>
              <pc:sldMasterMk cId="3433472810" sldId="2147483734"/>
              <pc:sldLayoutMk cId="1603993765" sldId="2147483759"/>
              <ac:spMk id="8" creationId="{27776235-BA27-1B51-68DE-B012E1DEB82B}"/>
            </ac:spMkLst>
          </pc:spChg>
          <pc:spChg chg="del mod">
            <ac:chgData name="Niamh Courtaux" userId="9d3a79ee-1f51-4c13-9d61-ec395b754f23" providerId="ADAL" clId="{A9E768B7-D5E8-40DF-A4AE-45EA8956D8B7}" dt="2026-02-04T12:27:52.362" v="813" actId="478"/>
            <ac:spMkLst>
              <pc:docMk/>
              <pc:sldMasterMk cId="3433472810" sldId="2147483734"/>
              <pc:sldLayoutMk cId="1603993765" sldId="2147483759"/>
              <ac:spMk id="10" creationId="{E15858A1-362B-FFE0-10A2-582B300D7D8E}"/>
            </ac:spMkLst>
          </pc:spChg>
          <pc:spChg chg="mod">
            <ac:chgData name="Niamh Courtaux" userId="9d3a79ee-1f51-4c13-9d61-ec395b754f23" providerId="ADAL" clId="{A9E768B7-D5E8-40DF-A4AE-45EA8956D8B7}" dt="2026-02-03T14:43:46.163" v="269" actId="207"/>
            <ac:spMkLst>
              <pc:docMk/>
              <pc:sldMasterMk cId="3433472810" sldId="2147483734"/>
              <pc:sldLayoutMk cId="1603993765" sldId="2147483759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4:43:46.163" v="269" actId="207"/>
            <ac:spMkLst>
              <pc:docMk/>
              <pc:sldMasterMk cId="3433472810" sldId="2147483734"/>
              <pc:sldLayoutMk cId="1603993765" sldId="2147483759"/>
              <ac:spMk id="31" creationId="{70A21820-E8D5-E381-B17B-63039134D9A0}"/>
            </ac:spMkLst>
          </pc:spChg>
          <pc:cxnChg chg="mod">
            <ac:chgData name="Niamh Courtaux" userId="9d3a79ee-1f51-4c13-9d61-ec395b754f23" providerId="ADAL" clId="{A9E768B7-D5E8-40DF-A4AE-45EA8956D8B7}" dt="2026-02-03T14:43:48.938" v="270" actId="208"/>
            <ac:cxnSpMkLst>
              <pc:docMk/>
              <pc:sldMasterMk cId="3433472810" sldId="2147483734"/>
              <pc:sldLayoutMk cId="1603993765" sldId="2147483759"/>
              <ac:cxnSpMk id="32" creationId="{4DB2A507-35DC-3F98-096C-FBE03B1E6A68}"/>
            </ac:cxnSpMkLst>
          </pc:cxnChg>
        </pc:sldLayoutChg>
        <pc:sldLayoutChg chg="addSp delSp modSp add mod modTransition">
          <pc:chgData name="Niamh Courtaux" userId="9d3a79ee-1f51-4c13-9d61-ec395b754f23" providerId="ADAL" clId="{A9E768B7-D5E8-40DF-A4AE-45EA8956D8B7}" dt="2026-02-04T13:06:48.041" v="962" actId="14100"/>
          <pc:sldLayoutMkLst>
            <pc:docMk/>
            <pc:sldMasterMk cId="3433472810" sldId="2147483734"/>
            <pc:sldLayoutMk cId="1056427917" sldId="2147483760"/>
          </pc:sldLayoutMkLst>
          <pc:spChg chg="add mod">
            <ac:chgData name="Niamh Courtaux" userId="9d3a79ee-1f51-4c13-9d61-ec395b754f23" providerId="ADAL" clId="{A9E768B7-D5E8-40DF-A4AE-45EA8956D8B7}" dt="2026-02-04T12:28:14.607" v="819"/>
            <ac:spMkLst>
              <pc:docMk/>
              <pc:sldMasterMk cId="3433472810" sldId="2147483734"/>
              <pc:sldLayoutMk cId="1056427917" sldId="2147483760"/>
              <ac:spMk id="2" creationId="{8ABE37F6-87B5-EEF6-061D-19EDF58B200E}"/>
            </ac:spMkLst>
          </pc:spChg>
          <pc:spChg chg="mod">
            <ac:chgData name="Niamh Courtaux" userId="9d3a79ee-1f51-4c13-9d61-ec395b754f23" providerId="ADAL" clId="{A9E768B7-D5E8-40DF-A4AE-45EA8956D8B7}" dt="2026-02-04T09:06:31.958" v="481" actId="20577"/>
            <ac:spMkLst>
              <pc:docMk/>
              <pc:sldMasterMk cId="3433472810" sldId="2147483734"/>
              <pc:sldLayoutMk cId="1056427917" sldId="2147483760"/>
              <ac:spMk id="3" creationId="{4313357C-8ED6-4F4C-E7BE-2A1832DD1821}"/>
            </ac:spMkLst>
          </pc:spChg>
          <pc:spChg chg="add mod">
            <ac:chgData name="Niamh Courtaux" userId="9d3a79ee-1f51-4c13-9d61-ec395b754f23" providerId="ADAL" clId="{A9E768B7-D5E8-40DF-A4AE-45EA8956D8B7}" dt="2026-02-04T12:28:14.607" v="819"/>
            <ac:spMkLst>
              <pc:docMk/>
              <pc:sldMasterMk cId="3433472810" sldId="2147483734"/>
              <pc:sldLayoutMk cId="1056427917" sldId="2147483760"/>
              <ac:spMk id="4" creationId="{ABB7D610-1A33-08CC-B972-85E2B73E0061}"/>
            </ac:spMkLst>
          </pc:spChg>
          <pc:spChg chg="mod">
            <ac:chgData name="Niamh Courtaux" userId="9d3a79ee-1f51-4c13-9d61-ec395b754f23" providerId="ADAL" clId="{A9E768B7-D5E8-40DF-A4AE-45EA8956D8B7}" dt="2026-02-04T13:06:48.041" v="962" actId="14100"/>
            <ac:spMkLst>
              <pc:docMk/>
              <pc:sldMasterMk cId="3433472810" sldId="2147483734"/>
              <pc:sldLayoutMk cId="1056427917" sldId="2147483760"/>
              <ac:spMk id="5" creationId="{FE3D465C-D5F5-F13A-9194-47D58816DECD}"/>
            </ac:spMkLst>
          </pc:spChg>
          <pc:spChg chg="del">
            <ac:chgData name="Niamh Courtaux" userId="9d3a79ee-1f51-4c13-9d61-ec395b754f23" providerId="ADAL" clId="{A9E768B7-D5E8-40DF-A4AE-45EA8956D8B7}" dt="2026-02-04T12:28:14.332" v="818" actId="478"/>
            <ac:spMkLst>
              <pc:docMk/>
              <pc:sldMasterMk cId="3433472810" sldId="2147483734"/>
              <pc:sldLayoutMk cId="1056427917" sldId="2147483760"/>
              <ac:spMk id="23" creationId="{3EFEB94E-0613-349A-7CE8-2822C958DF1F}"/>
            </ac:spMkLst>
          </pc:spChg>
          <pc:spChg chg="del">
            <ac:chgData name="Niamh Courtaux" userId="9d3a79ee-1f51-4c13-9d61-ec395b754f23" providerId="ADAL" clId="{A9E768B7-D5E8-40DF-A4AE-45EA8956D8B7}" dt="2026-02-04T12:28:14.332" v="818" actId="478"/>
            <ac:spMkLst>
              <pc:docMk/>
              <pc:sldMasterMk cId="3433472810" sldId="2147483734"/>
              <pc:sldLayoutMk cId="1056427917" sldId="2147483760"/>
              <ac:spMk id="24" creationId="{FA2FBDE1-CF14-09F3-266D-033F229209DB}"/>
            </ac:spMkLst>
          </pc:spChg>
          <pc:spChg chg="del">
            <ac:chgData name="Niamh Courtaux" userId="9d3a79ee-1f51-4c13-9d61-ec395b754f23" providerId="ADAL" clId="{A9E768B7-D5E8-40DF-A4AE-45EA8956D8B7}" dt="2026-02-04T12:28:14.332" v="818" actId="478"/>
            <ac:spMkLst>
              <pc:docMk/>
              <pc:sldMasterMk cId="3433472810" sldId="2147483734"/>
              <pc:sldLayoutMk cId="1056427917" sldId="2147483760"/>
              <ac:spMk id="25" creationId="{D1176F97-4AF3-D516-46E0-7A4DD8EF6CD6}"/>
            </ac:spMkLst>
          </pc:spChg>
          <pc:spChg chg="del">
            <ac:chgData name="Niamh Courtaux" userId="9d3a79ee-1f51-4c13-9d61-ec395b754f23" providerId="ADAL" clId="{A9E768B7-D5E8-40DF-A4AE-45EA8956D8B7}" dt="2026-02-04T12:28:14.332" v="818" actId="478"/>
            <ac:spMkLst>
              <pc:docMk/>
              <pc:sldMasterMk cId="3433472810" sldId="2147483734"/>
              <pc:sldLayoutMk cId="1056427917" sldId="2147483760"/>
              <ac:spMk id="26" creationId="{2A19D0A1-1D1B-97FA-9EAA-692157CF452D}"/>
            </ac:spMkLst>
          </pc:spChg>
        </pc:sldLayoutChg>
        <pc:sldLayoutChg chg="addSp delSp modSp add mod replId modTransition">
          <pc:chgData name="Niamh Courtaux" userId="9d3a79ee-1f51-4c13-9d61-ec395b754f23" providerId="ADAL" clId="{A9E768B7-D5E8-40DF-A4AE-45EA8956D8B7}" dt="2026-02-04T13:06:20.178" v="959" actId="14100"/>
          <pc:sldLayoutMkLst>
            <pc:docMk/>
            <pc:sldMasterMk cId="3433472810" sldId="2147483734"/>
            <pc:sldLayoutMk cId="1448267963" sldId="2147483761"/>
          </pc:sldLayoutMkLst>
          <pc:spChg chg="add mod">
            <ac:chgData name="Niamh Courtaux" userId="9d3a79ee-1f51-4c13-9d61-ec395b754f23" providerId="ADAL" clId="{A9E768B7-D5E8-40DF-A4AE-45EA8956D8B7}" dt="2026-02-04T12:27:35.896" v="807"/>
            <ac:spMkLst>
              <pc:docMk/>
              <pc:sldMasterMk cId="3433472810" sldId="2147483734"/>
              <pc:sldLayoutMk cId="1448267963" sldId="2147483761"/>
              <ac:spMk id="2" creationId="{75166D84-1FA7-AB7E-9E6A-B49DBFC16E17}"/>
            </ac:spMkLst>
          </pc:spChg>
          <pc:spChg chg="mod">
            <ac:chgData name="Niamh Courtaux" userId="9d3a79ee-1f51-4c13-9d61-ec395b754f23" providerId="ADAL" clId="{A9E768B7-D5E8-40DF-A4AE-45EA8956D8B7}" dt="2026-02-04T09:06:38.461" v="484" actId="20577"/>
            <ac:spMkLst>
              <pc:docMk/>
              <pc:sldMasterMk cId="3433472810" sldId="2147483734"/>
              <pc:sldLayoutMk cId="1448267963" sldId="2147483761"/>
              <ac:spMk id="3" creationId="{4313357C-8ED6-4F4C-E7BE-2A1832DD1821}"/>
            </ac:spMkLst>
          </pc:spChg>
          <pc:spChg chg="add mod">
            <ac:chgData name="Niamh Courtaux" userId="9d3a79ee-1f51-4c13-9d61-ec395b754f23" providerId="ADAL" clId="{A9E768B7-D5E8-40DF-A4AE-45EA8956D8B7}" dt="2026-02-04T12:27:35.896" v="807"/>
            <ac:spMkLst>
              <pc:docMk/>
              <pc:sldMasterMk cId="3433472810" sldId="2147483734"/>
              <pc:sldLayoutMk cId="1448267963" sldId="2147483761"/>
              <ac:spMk id="4" creationId="{1209AE58-DF44-0913-9B2F-638726D18289}"/>
            </ac:spMkLst>
          </pc:spChg>
          <pc:spChg chg="mod">
            <ac:chgData name="Niamh Courtaux" userId="9d3a79ee-1f51-4c13-9d61-ec395b754f23" providerId="ADAL" clId="{A9E768B7-D5E8-40DF-A4AE-45EA8956D8B7}" dt="2026-02-04T13:06:20.178" v="959" actId="14100"/>
            <ac:spMkLst>
              <pc:docMk/>
              <pc:sldMasterMk cId="3433472810" sldId="2147483734"/>
              <pc:sldLayoutMk cId="1448267963" sldId="2147483761"/>
              <ac:spMk id="9" creationId="{3B6593D0-A669-1FC8-D397-9477AEE87F3E}"/>
            </ac:spMkLst>
          </pc:spChg>
          <pc:spChg chg="del">
            <ac:chgData name="Niamh Courtaux" userId="9d3a79ee-1f51-4c13-9d61-ec395b754f23" providerId="ADAL" clId="{A9E768B7-D5E8-40DF-A4AE-45EA8956D8B7}" dt="2026-02-04T12:27:35.685" v="806" actId="478"/>
            <ac:spMkLst>
              <pc:docMk/>
              <pc:sldMasterMk cId="3433472810" sldId="2147483734"/>
              <pc:sldLayoutMk cId="1448267963" sldId="2147483761"/>
              <ac:spMk id="10" creationId="{52FBAB46-08AC-6CD0-4DC5-0812BD5BFCCB}"/>
            </ac:spMkLst>
          </pc:spChg>
          <pc:spChg chg="del">
            <ac:chgData name="Niamh Courtaux" userId="9d3a79ee-1f51-4c13-9d61-ec395b754f23" providerId="ADAL" clId="{A9E768B7-D5E8-40DF-A4AE-45EA8956D8B7}" dt="2026-02-04T12:27:35.685" v="806" actId="478"/>
            <ac:spMkLst>
              <pc:docMk/>
              <pc:sldMasterMk cId="3433472810" sldId="2147483734"/>
              <pc:sldLayoutMk cId="1448267963" sldId="2147483761"/>
              <ac:spMk id="11" creationId="{CA098093-4C15-2F03-7959-CFE852F5C43A}"/>
            </ac:spMkLst>
          </pc:spChg>
          <pc:spChg chg="del mod">
            <ac:chgData name="Niamh Courtaux" userId="9d3a79ee-1f51-4c13-9d61-ec395b754f23" providerId="ADAL" clId="{A9E768B7-D5E8-40DF-A4AE-45EA8956D8B7}" dt="2026-02-04T12:27:35.685" v="806" actId="478"/>
            <ac:spMkLst>
              <pc:docMk/>
              <pc:sldMasterMk cId="3433472810" sldId="2147483734"/>
              <pc:sldLayoutMk cId="1448267963" sldId="2147483761"/>
              <ac:spMk id="12" creationId="{AC327617-3D8A-1023-70AD-351E918A5C9F}"/>
            </ac:spMkLst>
          </pc:spChg>
          <pc:spChg chg="del">
            <ac:chgData name="Niamh Courtaux" userId="9d3a79ee-1f51-4c13-9d61-ec395b754f23" providerId="ADAL" clId="{A9E768B7-D5E8-40DF-A4AE-45EA8956D8B7}" dt="2026-02-04T12:27:35.685" v="806" actId="478"/>
            <ac:spMkLst>
              <pc:docMk/>
              <pc:sldMasterMk cId="3433472810" sldId="2147483734"/>
              <pc:sldLayoutMk cId="1448267963" sldId="2147483761"/>
              <ac:spMk id="13" creationId="{96FB699F-F476-B023-2F58-B85203D7DA6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F736E-E7DF-DD3C-6005-0E8679F74A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4CE8E3-3787-107F-8D07-F4D6DCA4E8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9904F-775A-4792-9C48-9A3BBA34C49E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FBD4A-4854-2E1E-C598-967797893C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478B0-89CF-824A-B872-5B19D90D3C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269-10CE-49AA-A05E-77281B71B9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78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7917-E833-994D-A09B-F6A0084A9779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46920-3A1D-E440-97BF-0EBDF4AC6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326A0E-F22D-FB2F-3C7D-34B2E5991B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2970" y="3124518"/>
            <a:ext cx="3466059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6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1C899EB-C286-25E9-17ED-E54B59A6B0B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B9C487-BC80-7AF0-F48B-F621FA1DE547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5834261" y="1891913"/>
            <a:ext cx="254655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1F3AE44-47EF-1B8C-5718-A8B0017989C4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8705280" y="1904998"/>
            <a:ext cx="254655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356427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9B469E-E827-0D63-AA91-A081355C3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00F166A-E905-6F1C-8563-F4EF9E6BC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211261"/>
            <a:ext cx="1123140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F8AE978-661E-6B40-EADC-993E55323109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F2DE0B2-540E-F3CF-49F5-9DEA12EA318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AC2495-FE5E-AFA7-7030-EB0B8D59C84A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EC77E7D-5030-FD50-A289-B94506560676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78F159-D6A0-D1DF-E611-1CF1EC8F2380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FD7C003-8AB0-A32C-340E-BC1BE20001D2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609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E61FED-23BD-2E67-C3C7-FA9F516D9F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itle 1">
            <a:extLst>
              <a:ext uri="{FF2B5EF4-FFF2-40B4-BE49-F238E27FC236}">
                <a16:creationId xmlns:a16="http://schemas.microsoft.com/office/drawing/2014/main" id="{20F2CAA1-8010-0CAD-442B-80F981225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31402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38B6C7-7C57-4662-5A7A-A1470D3237CA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EBA0C1-3674-5DF7-283E-493709EA608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06620A-1DD0-95D1-711C-64705E98F015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73FAEE-82B5-5C76-6F58-657B6B5EFCC8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54163A-5117-E0E3-A181-CE54040E4B6D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D7CE719-6306-730D-254D-A37A5C5DE9E6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3320A08-5201-AE04-DB06-F379C63D162C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4A8BBF0-8FF8-F796-3CA0-F374525C3A58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BC4749D-3EBE-26DC-FE19-A17B8F92827B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994659-AAF6-F37E-AA00-6B44E451CB48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28FBF1-EFC0-2AB2-A8CF-4D7B3DFBF6CF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A00EF01-3FA2-48B5-065C-ECADA4FE96A6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77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Graphic with Caption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15477DC-DBAE-6BFB-1C3E-6BC97E261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A2F601-0EAE-1DCA-389E-A27F34518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>
            <a:off x="6517758" y="0"/>
            <a:ext cx="5674242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18F8ACF-3BC3-F915-0BD6-AB33A9F4AD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63624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Graphic with Caption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4FFDE8D-23AC-2814-8E5C-3C42E097A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B9AEED68-389A-38B5-A944-4EA5BB6E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1776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F410BC42-326E-75D4-347D-B04E250E8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0576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7E9C63-5C50-5E79-0874-63E225B76BAF}"/>
              </a:ext>
            </a:extLst>
          </p:cNvPr>
          <p:cNvCxnSpPr>
            <a:cxnSpLocks/>
          </p:cNvCxnSpPr>
          <p:nvPr userDrawn="1"/>
        </p:nvCxnSpPr>
        <p:spPr>
          <a:xfrm>
            <a:off x="651538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AFD28CA-FC8F-97DD-BE88-BF67AD150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3CE6DEB-D8F6-9C87-2FF6-FD633389F4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69628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raphic with Caption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6D2A6C-A05C-6F51-EEAF-1E173C839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>
            <a:off x="6517758" y="0"/>
            <a:ext cx="5674242" cy="6858000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25CDC266-C71A-33F5-1E14-C64F094D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CB030F4-B843-5548-0E2F-3AEBD24DA7A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A459C-D1D1-1827-493A-F09AD5D85DC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869441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raphic with Caption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F33D5B-F10F-85C9-0495-E3A374816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3C9D9A-6096-37D1-EF6A-510BBFAB9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21836DA-93FC-DCB9-B3B1-D1394E13ACA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58B1D-2DC6-19E3-6F5F-0DE68872871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CAD3807-2476-EC60-846C-88F25954E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1776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6E598-D34D-27D3-E856-0F2C901E3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0576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A981A4-BD5C-1B73-CE8E-AE22844DAE25}"/>
              </a:ext>
            </a:extLst>
          </p:cNvPr>
          <p:cNvCxnSpPr>
            <a:cxnSpLocks/>
          </p:cNvCxnSpPr>
          <p:nvPr userDrawn="1"/>
        </p:nvCxnSpPr>
        <p:spPr>
          <a:xfrm>
            <a:off x="651538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771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12D32DA-D413-508C-7211-CFEF3DF534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365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F46611A-30EB-66F6-909A-D039BF26758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998729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D9817C8-1FE3-6C45-518B-92AA4A85D68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372904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00E659-F710-E56F-D4B8-80D28552E1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588" y="52858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280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5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ABE37F6-87B5-EEF6-061D-19EDF58B200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BB7D610-1A33-08CC-B972-85E2B73E0061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0564279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5166D84-1FA7-AB7E-9E6A-B49DBFC16E17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209AE58-DF44-0913-9B2F-638726D18289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448267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CEDC7C8A-4C7B-E26B-3BB0-F9ACFCF652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B2486C6-0926-4AB1-C1C3-6978E1DE727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932805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1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355B5-6709-F17F-1F19-A4773B277D8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88B5D2F-7398-58BB-3878-3A4EC1F9F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1776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2A4B604-4942-BD1B-A80B-39DF57925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0576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E662101-4A69-E25B-A210-A94B5AB9C949}"/>
              </a:ext>
            </a:extLst>
          </p:cNvPr>
          <p:cNvCxnSpPr>
            <a:cxnSpLocks/>
          </p:cNvCxnSpPr>
          <p:nvPr userDrawn="1"/>
        </p:nvCxnSpPr>
        <p:spPr>
          <a:xfrm>
            <a:off x="651538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690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80EC820-EE1D-5508-C096-A8E3EF315E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1C15C19-19E1-F307-292D-3C43A58897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7654E-CD69-69E1-4FCB-7B58CA52E84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800200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IMAGE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338DB7D-11DB-FA75-AA80-6CD6E8FCC4F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7AB417-0C3E-C345-1025-0EFBD122424F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9F58B4-A027-B99A-C051-F1E74D33E9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1776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A5B41AE-5272-E0BB-4EE0-9C051BBDD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0576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4F11D6E-4250-CBA1-C007-0DD0A3BD1031}"/>
              </a:ext>
            </a:extLst>
          </p:cNvPr>
          <p:cNvCxnSpPr>
            <a:cxnSpLocks/>
          </p:cNvCxnSpPr>
          <p:nvPr userDrawn="1"/>
        </p:nvCxnSpPr>
        <p:spPr>
          <a:xfrm>
            <a:off x="651538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829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675701-BC36-C09A-62B4-09ECFD7255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8AD242-776F-CB76-8DC6-E44E715795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418A889-EA37-7309-1B87-C96D59FC4A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193904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86FD8-74F3-0A72-EFAF-0387A0E6909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260930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C49940-CE64-C8AA-C141-EBA4AF105D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96467-CF26-3D1B-133D-B420F8420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C785D-254C-5241-5ACA-2B3E781350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BFA602-494A-456E-5416-D285B450714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932755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16A4AF1-9E8B-9B03-B1AC-4DF4A7CC595C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7DC795-A2CC-9E1B-3045-05E82B56410C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877739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8AD6756-CA2C-8694-8F95-D006E5633A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FC52F43-E0EE-46C4-7CE1-BA80D629C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875F28-2A15-5446-1351-DEDA48FE6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B5FEFA-71FA-62AA-2D19-1EFD6499625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990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62904E-D7FC-0551-6A0F-D05EAEC69A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itle Placeholder 1">
            <a:extLst>
              <a:ext uri="{FF2B5EF4-FFF2-40B4-BE49-F238E27FC236}">
                <a16:creationId xmlns:a16="http://schemas.microsoft.com/office/drawing/2014/main" id="{746CF8C6-8723-2074-6AFA-4A30D7C80F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13905-BF4A-209C-759F-9E30D85C3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96951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30F8B-59AF-FC46-A922-CFC6ABFECEB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47470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E80DEC-959B-8590-2A64-D2D66649D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81A50A-2822-D675-DCFE-6F7B811D4A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CBE92-778C-9D84-474A-EFD842409DD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4B66599-7E9B-23AD-C7C7-2A8097A432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65625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D44CE2-FE71-E406-C241-8CB9F856F63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F043A6B-E0CE-2564-FD11-EE16B3AE192D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603993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77DFA3-83E8-22FE-91A5-3E54C4D3B9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14279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226D470-4C69-1122-339C-0AAB5E388E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NAME SURNAME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217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45896E-5564-437B-F8F8-5C8E202307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7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1A6C4C-5539-691F-810E-8CA7EBF507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C088EE08-D85C-2D01-3737-6FE550C99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23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6CADF77-7572-3FE0-81CC-3A7075BE7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0B371F1-8E33-F6D9-6717-6E14AA0B9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43457F-B533-5B8B-3E43-84637A9FAB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453115-AC6D-8700-D379-123DBC1CB6B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A7A9CA6-5FCA-2E71-E84C-C3CDA69C56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8925C02-A2F7-8C55-8D5A-C2E2A1B85C1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16B3188-566E-3E63-E164-65D5BC4EF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80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9DB3745-FFE0-F784-1EAE-F96D2D8A2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01C7E32-BF30-3021-9ECE-9110FD75F99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7AAD1B7-2710-9492-3B77-4EA26C0B2B47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4310061" y="1874836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FED4A59-5D3D-CB99-B53C-2F2BB6A801A3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148636" y="1874836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70B2B-D8C3-327D-E710-407BA954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4514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3A7ADF3-BF05-048F-70F5-B66B610C73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9A5B617-6149-687D-AAE9-7E66004104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3A82941-D8D9-A83F-BE6A-3A608963AFD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E22E13F-4B99-F499-4FC9-630BAC85F65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414C03-A054-085F-A898-B338C97D7A6B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938F47-AF94-B75B-A686-4F213A11B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222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FEAD04-3F4A-8B90-9D91-BD9B13BB8C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1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E:</a:t>
            </a:r>
            <a:endParaRPr lang="en-GB" sz="800" b="1" dirty="0">
              <a:solidFill>
                <a:schemeClr val="accent1"/>
              </a:solidFill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30139B4-9F08-571F-1D2B-FB2335C52715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BDBB5F-E52E-FEFD-81C5-AAF530C44C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E79CDC4-B85E-4F6E-31E3-9DE82C78DCA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057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2359DFF-7AF1-2244-61D8-0CF0871653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627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8BD1D-EB6C-F794-F8CE-EBA66A2410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838999C-43D1-7658-4B9F-B11ED9BF1F9A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5834261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8C8D6935-9B9B-5480-1B53-E0D241930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211261"/>
            <a:ext cx="448151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57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6BD8736-4A25-815A-07B8-5FE894E3A0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47C6FD4-C034-9C80-BE8C-23334FDAE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565A884-9BD6-2AD5-CEAC-EEFE9B80C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B356A1-D43D-80EA-200C-01AD454CB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A6E098B-AB58-8CAD-03D6-0CFF8CD0D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691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59304-B39F-8852-EE50-643276D49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BE603C2-C96A-C9D1-FCFE-D841C178C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3" r:id="rId2"/>
    <p:sldLayoutId id="2147483727" r:id="rId3"/>
    <p:sldLayoutId id="2147483726" r:id="rId4"/>
    <p:sldLayoutId id="2147483684" r:id="rId5"/>
    <p:sldLayoutId id="2147483728" r:id="rId6"/>
    <p:sldLayoutId id="2147483670" r:id="rId7"/>
    <p:sldLayoutId id="2147483676" r:id="rId8"/>
    <p:sldLayoutId id="2147483677" r:id="rId9"/>
    <p:sldLayoutId id="2147483724" r:id="rId10"/>
    <p:sldLayoutId id="2147483725" r:id="rId11"/>
    <p:sldLayoutId id="2147483679" r:id="rId12"/>
    <p:sldLayoutId id="2147483680" r:id="rId13"/>
    <p:sldLayoutId id="2147483652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244E416-FC81-8F88-5DCD-ACFB28E3D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47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8" r:id="rId2"/>
    <p:sldLayoutId id="2147483760" r:id="rId3"/>
    <p:sldLayoutId id="2147483761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5C7983F-DF01-22E7-7E2E-F8D338F7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A26D27-A014-4F05-0F93-DD609224F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394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23" r:id="rId2"/>
    <p:sldLayoutId id="2147483668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0EF67-C7EF-F25C-F512-07C14DC5D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74738-1070-95AC-CCD6-2F87515DAB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E065BD-DF24-E99F-C0A1-F6F3140697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40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299EAD-75C1-EB63-FFB9-A5023956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</p:spPr>
        <p:txBody>
          <a:bodyPr/>
          <a:lstStyle/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AC5FD6-FFA1-818A-19C6-AF18628F3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336" y="1468634"/>
            <a:ext cx="5357812" cy="13608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Thank you for your time</a:t>
            </a:r>
          </a:p>
        </p:txBody>
      </p:sp>
    </p:spTree>
    <p:extLst>
      <p:ext uri="{BB962C8B-B14F-4D97-AF65-F5344CB8AC3E}">
        <p14:creationId xmlns:p14="http://schemas.microsoft.com/office/powerpoint/2010/main" val="203688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B3A981E-C6A3-852D-32C1-63943B77E71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39050A-843F-B4E5-EAA2-004CDDD6666F}"/>
              </a:ext>
            </a:extLst>
          </p:cNvPr>
          <p:cNvSpPr>
            <a:spLocks noGrp="1"/>
          </p:cNvSpPr>
          <p:nvPr>
            <p:ph sz="half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8B03DA-2E5C-F221-673A-8D022237B40E}"/>
              </a:ext>
            </a:extLst>
          </p:cNvPr>
          <p:cNvSpPr>
            <a:spLocks noGrp="1"/>
          </p:cNvSpPr>
          <p:nvPr>
            <p:ph sz="half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5FD183C-1171-5120-DA9C-B95ACD1CAC8E}"/>
              </a:ext>
            </a:extLst>
          </p:cNvPr>
          <p:cNvSpPr>
            <a:spLocks noGrp="1"/>
          </p:cNvSpPr>
          <p:nvPr>
            <p:ph sz="half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BC9C6DB-9F11-DE29-B6CC-5BE450919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4E7DB29-846A-ABDD-0480-67EB920FC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69E2B1-15BD-C975-93BC-76740CDCCDC9}"/>
              </a:ext>
            </a:extLst>
          </p:cNvPr>
          <p:cNvSpPr>
            <a:spLocks noGrp="1"/>
          </p:cNvSpPr>
          <p:nvPr>
            <p:ph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9B7C3F8-5E4F-07CD-6F46-4EA439895806}"/>
              </a:ext>
            </a:extLst>
          </p:cNvPr>
          <p:cNvSpPr>
            <a:spLocks noGrp="1"/>
          </p:cNvSpPr>
          <p:nvPr>
            <p:ph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A17CFFE-3504-D507-900F-1291460C7748}"/>
              </a:ext>
            </a:extLst>
          </p:cNvPr>
          <p:cNvSpPr>
            <a:spLocks noGrp="1"/>
          </p:cNvSpPr>
          <p:nvPr>
            <p:ph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BDEE6CB-C70A-3B01-D173-92069F2C6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25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A6DB1-1F1A-6F8E-8E9A-96DF95224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 dirty="0"/>
              <a:t>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41D84-0A46-8F33-3E82-35B60854C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AC37173-A5CE-EC92-83F0-8B210EE59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12B9E67-AE09-015F-FC5A-CE2D2946A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5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060B7-C9FF-65D9-E82F-81A11F861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B18E4-7424-DAB0-041B-F5A75F28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E47673B-FF56-E628-529F-2A53FEAB2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E3A4D74-9AA3-CAC5-8C94-F3DE8CE7D39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8828E39-A1F6-3AF5-5212-2C0A204CC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847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6032F9-6B20-7D3B-67CB-A347F2EC2DF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EB4E10E-E9C6-BE79-B876-2DC145BEA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A405B21-9667-7F71-D9DB-6549FDF11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74FF938-F715-9571-59A8-0AC201AE23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1E2616-1261-9983-EDB9-D9AD42FFF43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578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24DB-EBEE-239C-679E-ACF6A4C17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31759-D2A1-E30C-5836-2829B7709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112E49-1E28-B40B-C9B7-74E85476C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DB7A390-DF6C-5FAF-2AAC-2CEA82EAF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7EB73F4-EB83-B60B-9FFB-C3F05746C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32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00EAC72-53A4-8B75-575F-7421C59BE2A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C0B53-1C11-1EC4-769A-87A913D51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B7DC9-6496-240E-2289-978E2799F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8131363-DC85-11D2-D64E-3B10F1D9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DEED2F0-9EF4-9CAE-C7AC-BF1C9B0D111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30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2E40-1ED6-654D-75FE-0A723D8C1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2567A2B-8F66-772D-81D0-7414E0EE5FD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91C4C0F-C801-314A-6290-DC2DE478B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86C352-0E30-FEF0-7F8F-FB4A825E0B9B}"/>
              </a:ext>
            </a:extLst>
          </p:cNvPr>
          <p:cNvSpPr>
            <a:spLocks noGrp="1"/>
          </p:cNvSpPr>
          <p:nvPr>
            <p:ph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A8530B8-EFF5-38A9-7972-57A7ECFD8149}"/>
              </a:ext>
            </a:extLst>
          </p:cNvPr>
          <p:cNvSpPr>
            <a:spLocks noGrp="1"/>
          </p:cNvSpPr>
          <p:nvPr>
            <p:ph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E16766-6A1A-53ED-89FE-691D608BB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17760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1A5C-D5B5-E4A3-9D11-149F710D1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05766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7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F6505A57-6900-2572-E25A-FD6E3EF26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F56FDFB-5760-DE39-C981-BF93877291B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A2B27EC-9A26-2AC0-515D-DF06896C046C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06B182-2912-07E1-17B1-F0997D88BD0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0C0D0D2-1F71-FD36-4BD5-86E3DF44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</p:spPr>
        <p:txBody>
          <a:bodyPr/>
          <a:lstStyle/>
          <a:p>
            <a:r>
              <a:rPr lang="en-GB" dirty="0"/>
              <a:t>For further information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794DD2-D19F-33CA-918D-EAB279DEC72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</p:spPr>
        <p:txBody>
          <a:bodyPr/>
          <a:lstStyle/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51350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40d3eb-a81b-4d13-816d-ae8dbd086793" xsi:nil="true"/>
    <lcf76f155ced4ddcb4097134ff3c332f xmlns="52f11807-5582-40af-83e8-ad49e0a812e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3AA92FE157C8438AFDB2292BAC9EC1" ma:contentTypeVersion="12" ma:contentTypeDescription="Create a new document." ma:contentTypeScope="" ma:versionID="39cb1ec3fb9f1ad29fe5b71997b5534b">
  <xsd:schema xmlns:xsd="http://www.w3.org/2001/XMLSchema" xmlns:xs="http://www.w3.org/2001/XMLSchema" xmlns:p="http://schemas.microsoft.com/office/2006/metadata/properties" xmlns:ns2="52f11807-5582-40af-83e8-ad49e0a812e2" xmlns:ns3="e040d3eb-a81b-4d13-816d-ae8dbd086793" targetNamespace="http://schemas.microsoft.com/office/2006/metadata/properties" ma:root="true" ma:fieldsID="5a29aabbe032056255f5e2aea1967c4c" ns2:_="" ns3:_="">
    <xsd:import namespace="52f11807-5582-40af-83e8-ad49e0a812e2"/>
    <xsd:import namespace="e040d3eb-a81b-4d13-816d-ae8dbd086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11807-5582-40af-83e8-ad49e0a812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fb19e77-28f3-4398-818e-de6d6a8f8a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0d3eb-a81b-4d13-816d-ae8dbd08679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b6a0579-d9aa-43a9-a3c1-17ab39633a38}" ma:internalName="TaxCatchAll" ma:showField="CatchAllData" ma:web="e040d3eb-a81b-4d13-816d-ae8dbd0867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F2243F-0CB7-49AC-81A0-C8E4673A881D}">
  <ds:schemaRefs>
    <ds:schemaRef ds:uri="http://schemas.microsoft.com/office/2006/metadata/properties"/>
    <ds:schemaRef ds:uri="http://schemas.microsoft.com/office/infopath/2007/PartnerControls"/>
    <ds:schemaRef ds:uri="e040d3eb-a81b-4d13-816d-ae8dbd086793"/>
    <ds:schemaRef ds:uri="52f11807-5582-40af-83e8-ad49e0a812e2"/>
  </ds:schemaRefs>
</ds:datastoreItem>
</file>

<file path=customXml/itemProps2.xml><?xml version="1.0" encoding="utf-8"?>
<ds:datastoreItem xmlns:ds="http://schemas.openxmlformats.org/officeDocument/2006/customXml" ds:itemID="{4EE3ADB3-62DB-4A5C-8D20-7BE717BEF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f11807-5582-40af-83e8-ad49e0a812e2"/>
    <ds:schemaRef ds:uri="e040d3eb-a81b-4d13-816d-ae8dbd086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A47A55-870D-44E9-ABF1-49C62F9CAD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31</Words>
  <Application>Microsoft Office PowerPoint</Application>
  <PresentationFormat>Widescreen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Covers, Titles and Dividers</vt:lpstr>
      <vt:lpstr>Main content</vt:lpstr>
      <vt:lpstr>Pictures, Charts &amp; Graphs</vt:lpstr>
      <vt:lpstr>Closing and Contact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further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Sammi Dabner</dc:creator>
  <cp:lastModifiedBy>Niamh Courtaux</cp:lastModifiedBy>
  <cp:revision>22</cp:revision>
  <dcterms:created xsi:type="dcterms:W3CDTF">2024-04-29T13:10:21Z</dcterms:created>
  <dcterms:modified xsi:type="dcterms:W3CDTF">2026-02-05T11:43:28Z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0x0101009B3AA92FE157C8438AFDB2292BAC9EC1</vt:lpwstr>
  </property>
  <property fmtid="{D5CDD505-2E9C-101B-9397-08002B2CF9AE}" pid="3" name="MediaServiceImageTags">
    <vt:lpwstr/>
  </property>
</Properties>
</file>