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6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8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0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1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3" r:id="rId4"/>
    <p:sldMasterId id="2147484027" r:id="rId5"/>
    <p:sldMasterId id="2147484042" r:id="rId6"/>
    <p:sldMasterId id="2147484059" r:id="rId7"/>
    <p:sldMasterId id="2147483983" r:id="rId8"/>
    <p:sldMasterId id="2147483987" r:id="rId9"/>
    <p:sldMasterId id="2147484002" r:id="rId10"/>
    <p:sldMasterId id="2147484019" r:id="rId11"/>
    <p:sldMasterId id="2147484063" r:id="rId12"/>
    <p:sldMasterId id="2147484067" r:id="rId13"/>
    <p:sldMasterId id="2147484082" r:id="rId14"/>
    <p:sldMasterId id="2147484099" r:id="rId15"/>
  </p:sldMasterIdLst>
  <p:notesMasterIdLst>
    <p:notesMasterId r:id="rId26"/>
  </p:notesMasterIdLst>
  <p:handoutMasterIdLst>
    <p:handoutMasterId r:id="rId27"/>
  </p:handoutMasterIdLst>
  <p:sldIdLst>
    <p:sldId id="271" r:id="rId16"/>
    <p:sldId id="296" r:id="rId17"/>
    <p:sldId id="274" r:id="rId18"/>
    <p:sldId id="276" r:id="rId19"/>
    <p:sldId id="278" r:id="rId20"/>
    <p:sldId id="279" r:id="rId21"/>
    <p:sldId id="281" r:id="rId22"/>
    <p:sldId id="282" r:id="rId23"/>
    <p:sldId id="295" r:id="rId24"/>
    <p:sldId id="28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8FE64C-2624-462D-9FA1-26A984A12B7B}" v="128" dt="2026-02-05T11:46:41.1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amh Courtaux" userId="9d3a79ee-1f51-4c13-9d61-ec395b754f23" providerId="ADAL" clId="{A9E768B7-D5E8-40DF-A4AE-45EA8956D8B7}"/>
    <pc:docChg chg="undo redo custSel addSld delSld modSld delMainMaster modMainMaster modHandout">
      <pc:chgData name="Niamh Courtaux" userId="9d3a79ee-1f51-4c13-9d61-ec395b754f23" providerId="ADAL" clId="{A9E768B7-D5E8-40DF-A4AE-45EA8956D8B7}" dt="2026-02-05T11:46:55.761" v="540" actId="6264"/>
      <pc:docMkLst>
        <pc:docMk/>
      </pc:docMkLst>
      <pc:sldChg chg="addSp delSp modSp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2577406656" sldId="271"/>
        </pc:sldMkLst>
        <pc:spChg chg="add del mod ord">
          <ac:chgData name="Niamh Courtaux" userId="9d3a79ee-1f51-4c13-9d61-ec395b754f23" providerId="ADAL" clId="{A9E768B7-D5E8-40DF-A4AE-45EA8956D8B7}" dt="2026-02-04T11:55:00.206" v="213" actId="700"/>
          <ac:spMkLst>
            <pc:docMk/>
            <pc:sldMk cId="2577406656" sldId="271"/>
            <ac:spMk id="2" creationId="{56EA9C67-A88C-9BB2-AD2A-7BCFDE5592B7}"/>
          </ac:spMkLst>
        </pc:spChg>
        <pc:spChg chg="add del mod ord">
          <ac:chgData name="Niamh Courtaux" userId="9d3a79ee-1f51-4c13-9d61-ec395b754f23" providerId="ADAL" clId="{A9E768B7-D5E8-40DF-A4AE-45EA8956D8B7}" dt="2026-02-04T12:42:52.952" v="253" actId="700"/>
          <ac:spMkLst>
            <pc:docMk/>
            <pc:sldMk cId="2577406656" sldId="271"/>
            <ac:spMk id="2" creationId="{5825863F-FF34-2377-7360-915A845F3990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577406656" sldId="271"/>
            <ac:spMk id="2" creationId="{5C683FD3-F3A6-2B5B-3372-D2CAA2A35B50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577406656" sldId="271"/>
            <ac:spMk id="2" creationId="{6ACA93C1-7C26-D1CA-F188-A62A71B57F24}"/>
          </ac:spMkLst>
        </pc:spChg>
        <pc:spChg chg="add del mod ord">
          <ac:chgData name="Niamh Courtaux" userId="9d3a79ee-1f51-4c13-9d61-ec395b754f23" providerId="ADAL" clId="{A9E768B7-D5E8-40DF-A4AE-45EA8956D8B7}" dt="2026-02-04T12:42:52.952" v="253" actId="700"/>
          <ac:spMkLst>
            <pc:docMk/>
            <pc:sldMk cId="2577406656" sldId="271"/>
            <ac:spMk id="3" creationId="{1B38C699-FA09-149E-5CC5-DB80609D22D7}"/>
          </ac:spMkLst>
        </pc:spChg>
        <pc:spChg chg="add del mod ord">
          <ac:chgData name="Niamh Courtaux" userId="9d3a79ee-1f51-4c13-9d61-ec395b754f23" providerId="ADAL" clId="{A9E768B7-D5E8-40DF-A4AE-45EA8956D8B7}" dt="2026-02-04T11:55:00.206" v="213" actId="700"/>
          <ac:spMkLst>
            <pc:docMk/>
            <pc:sldMk cId="2577406656" sldId="271"/>
            <ac:spMk id="3" creationId="{6D497956-FBF5-2526-698D-59DB4426EEC3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577406656" sldId="271"/>
            <ac:spMk id="3" creationId="{AA66CEF1-5982-52F7-ADA6-94D6389C3E17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577406656" sldId="271"/>
            <ac:spMk id="3" creationId="{AE1D774D-0950-9B88-DD60-2C7161B9CD0E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577406656" sldId="271"/>
            <ac:spMk id="4" creationId="{3B82030D-9213-10F4-9343-39BB0CDC89FD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577406656" sldId="271"/>
            <ac:spMk id="4" creationId="{5DA3BB73-E00C-5700-BF2E-6445FD34A872}"/>
          </ac:spMkLst>
        </pc:spChg>
        <pc:spChg chg="add del mod ord">
          <ac:chgData name="Niamh Courtaux" userId="9d3a79ee-1f51-4c13-9d61-ec395b754f23" providerId="ADAL" clId="{A9E768B7-D5E8-40DF-A4AE-45EA8956D8B7}" dt="2026-02-04T11:55:00.206" v="213" actId="700"/>
          <ac:spMkLst>
            <pc:docMk/>
            <pc:sldMk cId="2577406656" sldId="271"/>
            <ac:spMk id="4" creationId="{770A8B11-99BC-B607-DAF2-37F01B45EB09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577406656" sldId="271"/>
            <ac:spMk id="4" creationId="{E6929D3F-AB18-2497-D168-462ADF53933D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577406656" sldId="271"/>
            <ac:spMk id="5" creationId="{101A4211-D147-BC9A-4DD3-AB7AF7415EFA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577406656" sldId="271"/>
            <ac:spMk id="5" creationId="{3F9CF8C1-8BD1-5053-A38F-B54C55250A73}"/>
          </ac:spMkLst>
        </pc:spChg>
        <pc:spChg chg="add del mod ord">
          <ac:chgData name="Niamh Courtaux" userId="9d3a79ee-1f51-4c13-9d61-ec395b754f23" providerId="ADAL" clId="{A9E768B7-D5E8-40DF-A4AE-45EA8956D8B7}" dt="2026-02-04T11:55:00.206" v="213" actId="700"/>
          <ac:spMkLst>
            <pc:docMk/>
            <pc:sldMk cId="2577406656" sldId="271"/>
            <ac:spMk id="5" creationId="{5F7EF82B-B025-7DCE-473F-8D167CC38C01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577406656" sldId="271"/>
            <ac:spMk id="5" creationId="{9782E4C9-9E96-453F-C506-59313F407BCB}"/>
          </ac:spMkLst>
        </pc:spChg>
        <pc:spChg chg="add del mod ord">
          <ac:chgData name="Niamh Courtaux" userId="9d3a79ee-1f51-4c13-9d61-ec395b754f23" providerId="ADAL" clId="{A9E768B7-D5E8-40DF-A4AE-45EA8956D8B7}" dt="2026-02-04T11:55:00.206" v="213" actId="700"/>
          <ac:spMkLst>
            <pc:docMk/>
            <pc:sldMk cId="2577406656" sldId="271"/>
            <ac:spMk id="6" creationId="{0904B669-D4F3-78E5-601D-8C23D702B222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577406656" sldId="271"/>
            <ac:spMk id="6" creationId="{6988BF9B-2680-8E48-938C-BA839FB56700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577406656" sldId="271"/>
            <ac:spMk id="7" creationId="{3EDAB563-95C5-A993-8C49-E92BC37DEA4F}"/>
          </ac:spMkLst>
        </pc:spChg>
        <pc:spChg chg="add del mod ord">
          <ac:chgData name="Niamh Courtaux" userId="9d3a79ee-1f51-4c13-9d61-ec395b754f23" providerId="ADAL" clId="{A9E768B7-D5E8-40DF-A4AE-45EA8956D8B7}" dt="2026-02-04T11:54:33.280" v="208" actId="700"/>
          <ac:spMkLst>
            <pc:docMk/>
            <pc:sldMk cId="2577406656" sldId="271"/>
            <ac:spMk id="7" creationId="{B5F2D4AB-C5BB-2803-7DED-ECC582175D01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2577406656" sldId="271"/>
            <ac:spMk id="8" creationId="{6113B38D-E5E3-2C03-0D39-F0600B78E9EE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2577406656" sldId="271"/>
            <ac:spMk id="9" creationId="{30F7CFA2-5C7F-AC33-AD2B-6ACBA87B9812}"/>
          </ac:spMkLst>
        </pc:spChg>
        <pc:spChg chg="add del mod ord">
          <ac:chgData name="Niamh Courtaux" userId="9d3a79ee-1f51-4c13-9d61-ec395b754f23" providerId="ADAL" clId="{A9E768B7-D5E8-40DF-A4AE-45EA8956D8B7}" dt="2026-02-04T11:54:33.280" v="208" actId="700"/>
          <ac:spMkLst>
            <pc:docMk/>
            <pc:sldMk cId="2577406656" sldId="271"/>
            <ac:spMk id="10" creationId="{8B73B328-C15D-376F-E7CB-654D8A9D54A4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2577406656" sldId="271"/>
            <ac:spMk id="11" creationId="{7DF87E56-11AB-F61B-0EF0-CACD8D33C412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2577406656" sldId="271"/>
            <ac:spMk id="12" creationId="{46F17394-BAD4-EED6-6591-F45C360DB0C1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147159019" sldId="274"/>
        </pc:sldMkLst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47159019" sldId="274"/>
            <ac:spMk id="2" creationId="{11B925E2-6E53-0325-36FF-977BFFBAFF66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47159019" sldId="274"/>
            <ac:spMk id="2" creationId="{452AA2F6-4C07-6924-3A7F-9805668741E6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47159019" sldId="274"/>
            <ac:spMk id="2" creationId="{65102785-1161-077D-62DF-BDA20404BC58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147159019" sldId="274"/>
            <ac:spMk id="2" creationId="{BCB0277B-E0B9-E950-D3CD-58231F9E2FDC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2" creationId="{CAB45888-7B61-C32E-B33E-42661E169906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3" creationId="{7D538F1F-E127-B90D-6E8C-EB820BC460E1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47159019" sldId="274"/>
            <ac:spMk id="3" creationId="{A442A67B-D742-1918-363B-9E9C8E7A3431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47159019" sldId="274"/>
            <ac:spMk id="3" creationId="{B18FF2FA-157A-9E90-1857-9074197201C2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147159019" sldId="274"/>
            <ac:spMk id="3" creationId="{E34E1731-C713-0D18-1D7F-643CE2B57DD4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47159019" sldId="274"/>
            <ac:spMk id="3" creationId="{EAFB6458-4A31-A72F-2F62-15947FB8FF8F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47159019" sldId="274"/>
            <ac:spMk id="4" creationId="{4C73738A-93E0-28EF-DB97-5CC157960FDD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47159019" sldId="274"/>
            <ac:spMk id="4" creationId="{A835754A-51CA-4ECA-7DCE-A32E228D2ECF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4" creationId="{EF41672A-151E-D360-F341-34A6BF10183B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5" creationId="{2B1A6DB1-1F1A-6F8E-8E9A-96DF95224D8A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6" creationId="{E1941D84-0A46-8F33-3E82-35B60854C233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47159019" sldId="274"/>
            <ac:spMk id="7" creationId="{28408963-98D7-6910-DF0E-F6A5F1AF1A97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47159019" sldId="274"/>
            <ac:spMk id="7" creationId="{AB4809D9-3964-9BC0-9A4E-68429E448659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7" creationId="{ED0C3647-D6A3-EE36-0AB1-A89EB1FAECC1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8" creationId="{35CEDD49-9B4B-D29A-B918-CBDB3F05E53D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47159019" sldId="274"/>
            <ac:spMk id="8" creationId="{98615C91-28AA-B6A4-DD70-09620EECCE64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47159019" sldId="274"/>
            <ac:spMk id="9" creationId="{B16E55EC-5972-31D0-891E-182344FDAF0C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47159019" sldId="274"/>
            <ac:spMk id="9" creationId="{BAAB1AB4-417D-2FA7-FB9E-6628FC924FC2}"/>
          </ac:spMkLst>
        </pc:spChg>
        <pc:spChg chg="add del mod ord">
          <ac:chgData name="Niamh Courtaux" userId="9d3a79ee-1f51-4c13-9d61-ec395b754f23" providerId="ADAL" clId="{A9E768B7-D5E8-40DF-A4AE-45EA8956D8B7}" dt="2026-02-04T09:17:51.271" v="186" actId="700"/>
          <ac:spMkLst>
            <pc:docMk/>
            <pc:sldMk cId="147159019" sldId="274"/>
            <ac:spMk id="10" creationId="{53214FD7-78FE-D50B-F571-41A0122C2397}"/>
          </ac:spMkLst>
        </pc:spChg>
        <pc:spChg chg="add del mod ord">
          <ac:chgData name="Niamh Courtaux" userId="9d3a79ee-1f51-4c13-9d61-ec395b754f23" providerId="ADAL" clId="{A9E768B7-D5E8-40DF-A4AE-45EA8956D8B7}" dt="2026-02-04T09:17:51.271" v="186" actId="700"/>
          <ac:spMkLst>
            <pc:docMk/>
            <pc:sldMk cId="147159019" sldId="274"/>
            <ac:spMk id="11" creationId="{8F9CDB66-ED62-027E-5F1F-C4F228D2653E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1020847185" sldId="276"/>
        </pc:sldMkLst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020847185" sldId="276"/>
            <ac:spMk id="2" creationId="{3AD8509D-195D-F29C-9F4F-3691E8E7C966}"/>
          </ac:spMkLst>
        </pc:spChg>
        <pc:spChg chg="add del mod ord">
          <ac:chgData name="Niamh Courtaux" userId="9d3a79ee-1f51-4c13-9d61-ec395b754f23" providerId="ADAL" clId="{A9E768B7-D5E8-40DF-A4AE-45EA8956D8B7}" dt="2026-02-04T11:55:05.021" v="214" actId="700"/>
          <ac:spMkLst>
            <pc:docMk/>
            <pc:sldMk cId="1020847185" sldId="276"/>
            <ac:spMk id="2" creationId="{738F3043-5212-1990-65BE-FECA8984FC2A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2" creationId="{AB559D87-3DB8-1258-75B1-D44AE8A19617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020847185" sldId="276"/>
            <ac:spMk id="2" creationId="{D1C8D209-8F9C-07A2-AE15-2671B1B3A819}"/>
          </ac:spMkLst>
        </pc:spChg>
        <pc:spChg chg="add del mod ord">
          <ac:chgData name="Niamh Courtaux" userId="9d3a79ee-1f51-4c13-9d61-ec395b754f23" providerId="ADAL" clId="{A9E768B7-D5E8-40DF-A4AE-45EA8956D8B7}" dt="2026-02-04T12:42:56.491" v="254" actId="700"/>
          <ac:spMkLst>
            <pc:docMk/>
            <pc:sldMk cId="1020847185" sldId="276"/>
            <ac:spMk id="2" creationId="{D982588E-C12A-7A2A-3664-8D5BF498D372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020847185" sldId="276"/>
            <ac:spMk id="2" creationId="{F9933E56-A573-7BAC-0D5B-4C0AE9C2D70E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3" creationId="{705060B7-C9FF-65D9-E82F-81A11F861FFC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4" creationId="{2A2B18E4-7424-DAB0-041B-F5A75F289D0D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020847185" sldId="276"/>
            <ac:spMk id="5" creationId="{3D99B5A2-4787-0CB6-4265-178CAF4A4D17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020847185" sldId="276"/>
            <ac:spMk id="5" creationId="{7A5A4445-BE74-452C-FA56-916E7C1147A8}"/>
          </ac:spMkLst>
        </pc:spChg>
        <pc:spChg chg="add del mod ord">
          <ac:chgData name="Niamh Courtaux" userId="9d3a79ee-1f51-4c13-9d61-ec395b754f23" providerId="ADAL" clId="{A9E768B7-D5E8-40DF-A4AE-45EA8956D8B7}" dt="2026-02-04T11:54:32.810" v="207" actId="700"/>
          <ac:spMkLst>
            <pc:docMk/>
            <pc:sldMk cId="1020847185" sldId="276"/>
            <ac:spMk id="5" creationId="{7E486433-63BC-77D0-5579-092BF207F090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5" creationId="{83669D52-C694-0FEB-6375-DD08AD6611D9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020847185" sldId="276"/>
            <ac:spMk id="5" creationId="{855EDCE4-8590-F8AF-69A4-C7DECC91D608}"/>
          </ac:spMkLst>
        </pc:spChg>
        <pc:spChg chg="add del mod ord">
          <ac:chgData name="Niamh Courtaux" userId="9d3a79ee-1f51-4c13-9d61-ec395b754f23" providerId="ADAL" clId="{A9E768B7-D5E8-40DF-A4AE-45EA8956D8B7}" dt="2026-02-04T12:42:56.491" v="254" actId="700"/>
          <ac:spMkLst>
            <pc:docMk/>
            <pc:sldMk cId="1020847185" sldId="276"/>
            <ac:spMk id="5" creationId="{99FBD9F8-D668-C2BD-17A7-06540903B2E9}"/>
          </ac:spMkLst>
        </pc:spChg>
        <pc:spChg chg="add del mod ord">
          <ac:chgData name="Niamh Courtaux" userId="9d3a79ee-1f51-4c13-9d61-ec395b754f23" providerId="ADAL" clId="{A9E768B7-D5E8-40DF-A4AE-45EA8956D8B7}" dt="2026-02-04T11:55:05.021" v="214" actId="700"/>
          <ac:spMkLst>
            <pc:docMk/>
            <pc:sldMk cId="1020847185" sldId="276"/>
            <ac:spMk id="6" creationId="{1D9B0717-F0BA-A7A4-739A-A39E15BA7E95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6" creationId="{49D9B1E6-4AC2-3859-3C07-EEB3142BE528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020847185" sldId="276"/>
            <ac:spMk id="6" creationId="{924E5BF1-07D5-086C-EA90-50F41E64B277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020847185" sldId="276"/>
            <ac:spMk id="6" creationId="{B943F995-C4E1-62E2-F383-B326452BC3B6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020847185" sldId="276"/>
            <ac:spMk id="7" creationId="{03CCED1F-ED79-C918-A494-8E7333A95B99}"/>
          </ac:spMkLst>
        </pc:spChg>
        <pc:spChg chg="add del mod ord">
          <ac:chgData name="Niamh Courtaux" userId="9d3a79ee-1f51-4c13-9d61-ec395b754f23" providerId="ADAL" clId="{A9E768B7-D5E8-40DF-A4AE-45EA8956D8B7}" dt="2026-02-04T11:55:05.021" v="214" actId="700"/>
          <ac:spMkLst>
            <pc:docMk/>
            <pc:sldMk cId="1020847185" sldId="276"/>
            <ac:spMk id="7" creationId="{2385280D-294A-E64E-BD5B-F32FE285C50A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7" creationId="{A38F9801-AF55-BAED-3D94-29418A23EACA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020847185" sldId="276"/>
            <ac:spMk id="7" creationId="{BA055516-212D-FAB9-04D1-A2CEED70316B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020847185" sldId="276"/>
            <ac:spMk id="8" creationId="{853770E9-75DF-CF3F-E4F9-F21C07635D3E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8" creationId="{A0081ECC-863C-4BE4-8C81-3AD5EFE1BF15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020847185" sldId="276"/>
            <ac:spMk id="8" creationId="{F38A22C4-D385-EBF9-80A7-47D257BBDFD6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020847185" sldId="276"/>
            <ac:spMk id="9" creationId="{0EAD77EE-C093-A5A9-D8D1-3873AE869510}"/>
          </ac:spMkLst>
        </pc:spChg>
        <pc:spChg chg="add del mod ord">
          <ac:chgData name="Niamh Courtaux" userId="9d3a79ee-1f51-4c13-9d61-ec395b754f23" providerId="ADAL" clId="{A9E768B7-D5E8-40DF-A4AE-45EA8956D8B7}" dt="2026-02-04T11:54:32.810" v="207" actId="700"/>
          <ac:spMkLst>
            <pc:docMk/>
            <pc:sldMk cId="1020847185" sldId="276"/>
            <ac:spMk id="9" creationId="{138742E0-814C-6A79-7CB3-FBAE891BABA2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020847185" sldId="276"/>
            <ac:spMk id="9" creationId="{1C86E5A1-B30C-E1EC-7588-F4C517FA03F2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9" creationId="{D450862D-9195-063C-E8FC-31D6D042E364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020847185" sldId="276"/>
            <ac:spMk id="10" creationId="{752EA3AF-E11C-648F-F74B-80D0D7734443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020847185" sldId="276"/>
            <ac:spMk id="10" creationId="{8A735980-7B42-9490-C04E-61ABE5E54CD5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10" creationId="{E6F5CABA-9E16-9DF0-B30B-C0FD1B0AB1AC}"/>
          </ac:spMkLst>
        </pc:spChg>
        <pc:spChg chg="add del mod ord">
          <ac:chgData name="Niamh Courtaux" userId="9d3a79ee-1f51-4c13-9d61-ec395b754f23" providerId="ADAL" clId="{A9E768B7-D5E8-40DF-A4AE-45EA8956D8B7}" dt="2026-02-04T11:54:32.810" v="207" actId="700"/>
          <ac:spMkLst>
            <pc:docMk/>
            <pc:sldMk cId="1020847185" sldId="276"/>
            <ac:spMk id="10" creationId="{E9799DD4-FE67-8B7F-2ADB-A5F39B122F30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020847185" sldId="276"/>
            <ac:spMk id="11" creationId="{02BF670F-4D42-5459-E8D6-D033D1F3925E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020847185" sldId="276"/>
            <ac:spMk id="11" creationId="{670667F0-7A3C-786A-B0F5-035CA4507DE3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020847185" sldId="276"/>
            <ac:spMk id="11" creationId="{6F44E124-F633-1CFE-8B11-2178E2C5FC73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020847185" sldId="276"/>
            <ac:spMk id="12" creationId="{0E2BE119-E9C2-3705-046F-83CDA084ACD8}"/>
          </ac:spMkLst>
        </pc:spChg>
        <pc:spChg chg="add del mod ord">
          <ac:chgData name="Niamh Courtaux" userId="9d3a79ee-1f51-4c13-9d61-ec395b754f23" providerId="ADAL" clId="{A9E768B7-D5E8-40DF-A4AE-45EA8956D8B7}" dt="2026-02-04T11:54:32.810" v="207" actId="700"/>
          <ac:spMkLst>
            <pc:docMk/>
            <pc:sldMk cId="1020847185" sldId="276"/>
            <ac:spMk id="12" creationId="{CDF902D4-3B24-59F2-19EE-B3AD1425CF9B}"/>
          </ac:spMkLst>
        </pc:spChg>
        <pc:spChg chg="add del mod ord">
          <ac:chgData name="Niamh Courtaux" userId="9d3a79ee-1f51-4c13-9d61-ec395b754f23" providerId="ADAL" clId="{A9E768B7-D5E8-40DF-A4AE-45EA8956D8B7}" dt="2026-02-04T11:54:32.810" v="207" actId="700"/>
          <ac:spMkLst>
            <pc:docMk/>
            <pc:sldMk cId="1020847185" sldId="276"/>
            <ac:spMk id="13" creationId="{95046FCE-A71E-0F2D-9A8B-E67332607FC1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020847185" sldId="276"/>
            <ac:spMk id="13" creationId="{D8FCC68E-E6DF-9DEB-4039-DCFAB0CBECBC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020847185" sldId="276"/>
            <ac:spMk id="14" creationId="{12A6106C-B1C6-2EAF-EE6F-56F25C9C176B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020847185" sldId="276"/>
            <ac:spMk id="15" creationId="{95F94D05-8366-699E-E1E0-131D9FCADD26}"/>
          </ac:spMkLst>
        </pc:spChg>
        <pc:spChg chg="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020847185" sldId="276"/>
            <ac:spMk id="16" creationId="{4C2EFC7B-5300-4572-C413-9697F0E64FF5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020847185" sldId="276"/>
            <ac:spMk id="17" creationId="{A21C9606-1D61-7109-E112-6F5E7C69FF8D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020847185" sldId="276"/>
            <ac:spMk id="18" creationId="{221CA9E8-68D0-5A0C-4BF1-D20418C5F511}"/>
          </ac:spMkLst>
        </pc:spChg>
        <pc:spChg chg="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020847185" sldId="276"/>
            <ac:spMk id="19" creationId="{F2F7A2EA-ABDD-CEC9-3862-EC71178F3CDC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020847185" sldId="276"/>
            <ac:spMk id="20" creationId="{A93E5CBA-FF31-ED4C-B530-390660891046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020847185" sldId="276"/>
            <ac:spMk id="21" creationId="{7F728357-507E-5C0C-E22F-76F693203EA1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020847185" sldId="276"/>
            <ac:spMk id="22" creationId="{58332598-F48D-BCCF-602A-38BF78844978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020847185" sldId="276"/>
            <ac:spMk id="23" creationId="{7C17960C-0349-2D57-875C-7A58A92F660C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3593503412" sldId="278"/>
        </pc:sldMkLst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93503412" sldId="278"/>
            <ac:spMk id="2" creationId="{06D6E07E-044C-1445-2E93-0FD267179857}"/>
          </ac:spMkLst>
        </pc:spChg>
        <pc:spChg chg="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3593503412" sldId="278"/>
            <ac:spMk id="2" creationId="{544A4D35-6089-701B-9FCD-00C6A13A41FD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2" creationId="{B1DA85DB-28C2-A4D6-0DAA-A52BE1FAA84F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93503412" sldId="278"/>
            <ac:spMk id="2" creationId="{B36A0514-0350-9CBA-C166-CC00894FAC21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93503412" sldId="278"/>
            <ac:spMk id="2" creationId="{B8C26BD3-0E6F-2C3F-7296-CE5F83B5AF9B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93503412" sldId="278"/>
            <ac:spMk id="3" creationId="{005CEBC0-62BF-66D5-E2C5-A3F194A3CB00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93503412" sldId="278"/>
            <ac:spMk id="3" creationId="{02D31C2D-7F5A-9978-FDAC-1C9BFF60CAE4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3" creationId="{0D7FD334-1FC3-4EAC-922D-8CBD4E25C902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3593503412" sldId="278"/>
            <ac:spMk id="3" creationId="{119BAE46-21DE-9C1D-8533-070D19CA5665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93503412" sldId="278"/>
            <ac:spMk id="3" creationId="{7CAEB501-8D01-3A6D-A610-43011BE7111D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93503412" sldId="278"/>
            <ac:spMk id="4" creationId="{18008FBC-BA78-5EC7-C6C7-1BB0EE7D991D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3593503412" sldId="278"/>
            <ac:spMk id="4" creationId="{3FDC7085-9AAC-2CE2-9D02-B5914DA4F07B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4" creationId="{55C0485A-3969-4073-4A52-BF826A3D4910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5" creationId="{32D26079-62D6-5A68-E622-C2BAE2366B8A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93503412" sldId="278"/>
            <ac:spMk id="5" creationId="{7B91168D-23F4-BECB-83E6-ED6B7C6D4EA3}"/>
          </ac:spMkLst>
        </pc:spChg>
        <pc:spChg chg="del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3593503412" sldId="278"/>
            <ac:spMk id="5" creationId="{C7DC4066-8773-7A0D-2659-F99ECBCF4DE8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6" creationId="{97597863-5751-855E-499C-0A998145BFCC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7" creationId="{ED9D8D94-9B10-7A9B-5DB5-752F62DA9490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8" creationId="{8E5C7AC1-54ED-78C0-0D91-5BBE8C96B6DA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3593503412" sldId="278"/>
            <ac:spMk id="8" creationId="{95C471A2-65CD-A542-8D75-63BF716ADA97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93503412" sldId="278"/>
            <ac:spMk id="8" creationId="{E60D0534-58D5-D916-9FD1-9499B27DE13B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9" creationId="{24AEA5B8-5D4E-972F-6843-25B4DAF4DF66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3593503412" sldId="278"/>
            <ac:spMk id="9" creationId="{24BB1359-76E8-D455-2457-E8D188CB986C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93503412" sldId="278"/>
            <ac:spMk id="9" creationId="{85E08B2D-36C1-267D-7419-500764194B80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10" creationId="{03A540C6-91AD-C5D0-2405-CF72C340ABEB}"/>
          </ac:spMkLst>
        </pc:spChg>
        <pc:spChg chg="add del mod ord">
          <ac:chgData name="Niamh Courtaux" userId="9d3a79ee-1f51-4c13-9d61-ec395b754f23" providerId="ADAL" clId="{A9E768B7-D5E8-40DF-A4AE-45EA8956D8B7}" dt="2026-02-04T12:32:31.175" v="232" actId="700"/>
          <ac:spMkLst>
            <pc:docMk/>
            <pc:sldMk cId="3593503412" sldId="278"/>
            <ac:spMk id="10" creationId="{26ECDBA8-76AB-45A8-F181-7B567517E04E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93503412" sldId="278"/>
            <ac:spMk id="10" creationId="{6C76C02D-44D1-3D6F-3738-7969161F688D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93503412" sldId="278"/>
            <ac:spMk id="11" creationId="{05A958B8-25F5-D718-FEDD-8BC8F87B4550}"/>
          </ac:spMkLst>
        </pc:spChg>
        <pc:spChg chg="add del mod ord">
          <ac:chgData name="Niamh Courtaux" userId="9d3a79ee-1f51-4c13-9d61-ec395b754f23" providerId="ADAL" clId="{A9E768B7-D5E8-40DF-A4AE-45EA8956D8B7}" dt="2026-02-04T12:32:31.175" v="232" actId="700"/>
          <ac:spMkLst>
            <pc:docMk/>
            <pc:sldMk cId="3593503412" sldId="278"/>
            <ac:spMk id="11" creationId="{26107EF5-DE68-14F5-521D-068734365998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93503412" sldId="278"/>
            <ac:spMk id="11" creationId="{D74B9588-231C-CC11-4905-4BF70B0F3FDB}"/>
          </ac:spMkLst>
        </pc:spChg>
        <pc:spChg chg="add del mod ord">
          <ac:chgData name="Niamh Courtaux" userId="9d3a79ee-1f51-4c13-9d61-ec395b754f23" providerId="ADAL" clId="{A9E768B7-D5E8-40DF-A4AE-45EA8956D8B7}" dt="2026-02-04T12:32:37.079" v="233" actId="700"/>
          <ac:spMkLst>
            <pc:docMk/>
            <pc:sldMk cId="3593503412" sldId="278"/>
            <ac:spMk id="12" creationId="{1239A8CC-C9F8-FD06-BD79-A83A1DC26536}"/>
          </ac:spMkLst>
        </pc:spChg>
        <pc:spChg chg="add del mod ord">
          <ac:chgData name="Niamh Courtaux" userId="9d3a79ee-1f51-4c13-9d61-ec395b754f23" providerId="ADAL" clId="{A9E768B7-D5E8-40DF-A4AE-45EA8956D8B7}" dt="2026-02-04T12:32:37.079" v="233" actId="700"/>
          <ac:spMkLst>
            <pc:docMk/>
            <pc:sldMk cId="3593503412" sldId="278"/>
            <ac:spMk id="13" creationId="{5FD5696C-EB45-17B4-1DEA-657A70FBA6DD}"/>
          </ac:spMkLst>
        </pc:spChg>
        <pc:spChg chg="add del mod ord">
          <ac:chgData name="Niamh Courtaux" userId="9d3a79ee-1f51-4c13-9d61-ec395b754f23" providerId="ADAL" clId="{A9E768B7-D5E8-40DF-A4AE-45EA8956D8B7}" dt="2026-02-04T12:32:37.079" v="233" actId="700"/>
          <ac:spMkLst>
            <pc:docMk/>
            <pc:sldMk cId="3593503412" sldId="278"/>
            <ac:spMk id="14" creationId="{FA385417-7D17-58B2-8340-886571194A78}"/>
          </ac:spMkLst>
        </pc:spChg>
        <pc:spChg chg="add del mod ord">
          <ac:chgData name="Niamh Courtaux" userId="9d3a79ee-1f51-4c13-9d61-ec395b754f23" providerId="ADAL" clId="{A9E768B7-D5E8-40DF-A4AE-45EA8956D8B7}" dt="2026-02-04T12:32:43.195" v="234" actId="700"/>
          <ac:spMkLst>
            <pc:docMk/>
            <pc:sldMk cId="3593503412" sldId="278"/>
            <ac:spMk id="15" creationId="{13BA11DD-427A-A56A-8FD6-1A10AE788B2D}"/>
          </ac:spMkLst>
        </pc:spChg>
        <pc:spChg chg="add del mod ord">
          <ac:chgData name="Niamh Courtaux" userId="9d3a79ee-1f51-4c13-9d61-ec395b754f23" providerId="ADAL" clId="{A9E768B7-D5E8-40DF-A4AE-45EA8956D8B7}" dt="2026-02-04T12:32:43.195" v="234" actId="700"/>
          <ac:spMkLst>
            <pc:docMk/>
            <pc:sldMk cId="3593503412" sldId="278"/>
            <ac:spMk id="16" creationId="{E6E2A8C1-BADB-6150-2072-7A145F28DC89}"/>
          </ac:spMkLst>
        </pc:spChg>
        <pc:spChg chg="add del mod ord">
          <ac:chgData name="Niamh Courtaux" userId="9d3a79ee-1f51-4c13-9d61-ec395b754f23" providerId="ADAL" clId="{A9E768B7-D5E8-40DF-A4AE-45EA8956D8B7}" dt="2026-02-04T12:32:43.195" v="234" actId="700"/>
          <ac:spMkLst>
            <pc:docMk/>
            <pc:sldMk cId="3593503412" sldId="278"/>
            <ac:spMk id="17" creationId="{DD88AED5-D438-4DA4-E55F-AE7364A2FA56}"/>
          </ac:spMkLst>
        </pc:spChg>
        <pc:spChg chg="add del mod ord">
          <ac:chgData name="Niamh Courtaux" userId="9d3a79ee-1f51-4c13-9d61-ec395b754f23" providerId="ADAL" clId="{A9E768B7-D5E8-40DF-A4AE-45EA8956D8B7}" dt="2026-02-04T12:32:43.195" v="234" actId="700"/>
          <ac:spMkLst>
            <pc:docMk/>
            <pc:sldMk cId="3593503412" sldId="278"/>
            <ac:spMk id="18" creationId="{6B38257A-1BB9-28BB-44DD-578A4849B858}"/>
          </ac:spMkLst>
        </pc:spChg>
        <pc:spChg chg="add del mod ord">
          <ac:chgData name="Niamh Courtaux" userId="9d3a79ee-1f51-4c13-9d61-ec395b754f23" providerId="ADAL" clId="{A9E768B7-D5E8-40DF-A4AE-45EA8956D8B7}" dt="2026-02-04T09:18:04.478" v="187" actId="700"/>
          <ac:spMkLst>
            <pc:docMk/>
            <pc:sldMk cId="3593503412" sldId="278"/>
            <ac:spMk id="18" creationId="{867348F2-6568-5878-37DE-1AE921B22357}"/>
          </ac:spMkLst>
        </pc:spChg>
        <pc:spChg chg="add del mod ord">
          <ac:chgData name="Niamh Courtaux" userId="9d3a79ee-1f51-4c13-9d61-ec395b754f23" providerId="ADAL" clId="{A9E768B7-D5E8-40DF-A4AE-45EA8956D8B7}" dt="2026-02-04T12:44:40.997" v="263" actId="6264"/>
          <ac:spMkLst>
            <pc:docMk/>
            <pc:sldMk cId="3593503412" sldId="278"/>
            <ac:spMk id="19" creationId="{5A540181-F412-30FA-43FD-C6CDDEFF4BA8}"/>
          </ac:spMkLst>
        </pc:spChg>
        <pc:spChg chg="add del mod ord">
          <ac:chgData name="Niamh Courtaux" userId="9d3a79ee-1f51-4c13-9d61-ec395b754f23" providerId="ADAL" clId="{A9E768B7-D5E8-40DF-A4AE-45EA8956D8B7}" dt="2026-02-04T09:18:04.478" v="187" actId="700"/>
          <ac:spMkLst>
            <pc:docMk/>
            <pc:sldMk cId="3593503412" sldId="278"/>
            <ac:spMk id="19" creationId="{C311AAAB-AEA8-4572-D63B-B4C957E92254}"/>
          </ac:spMkLst>
        </pc:spChg>
        <pc:spChg chg="add del mod ord">
          <ac:chgData name="Niamh Courtaux" userId="9d3a79ee-1f51-4c13-9d61-ec395b754f23" providerId="ADAL" clId="{A9E768B7-D5E8-40DF-A4AE-45EA8956D8B7}" dt="2026-02-04T12:44:40.997" v="263" actId="6264"/>
          <ac:spMkLst>
            <pc:docMk/>
            <pc:sldMk cId="3593503412" sldId="278"/>
            <ac:spMk id="20" creationId="{53BB8B7F-7BF8-8484-F5AF-D6FF377A81A4}"/>
          </ac:spMkLst>
        </pc:spChg>
        <pc:spChg chg="add del mod ord">
          <ac:chgData name="Niamh Courtaux" userId="9d3a79ee-1f51-4c13-9d61-ec395b754f23" providerId="ADAL" clId="{A9E768B7-D5E8-40DF-A4AE-45EA8956D8B7}" dt="2026-02-04T09:18:04.478" v="187" actId="700"/>
          <ac:spMkLst>
            <pc:docMk/>
            <pc:sldMk cId="3593503412" sldId="278"/>
            <ac:spMk id="20" creationId="{A0F97630-3924-6544-C2BD-968F9FAE7D33}"/>
          </ac:spMkLst>
        </pc:spChg>
        <pc:spChg chg="add del mod ord">
          <ac:chgData name="Niamh Courtaux" userId="9d3a79ee-1f51-4c13-9d61-ec395b754f23" providerId="ADAL" clId="{A9E768B7-D5E8-40DF-A4AE-45EA8956D8B7}" dt="2026-02-04T09:18:04.478" v="187" actId="700"/>
          <ac:spMkLst>
            <pc:docMk/>
            <pc:sldMk cId="3593503412" sldId="278"/>
            <ac:spMk id="21" creationId="{4E8131F2-55E8-8129-D26F-35B6F5734CE9}"/>
          </ac:spMkLst>
        </pc:spChg>
        <pc:spChg chg="add del mod ord">
          <ac:chgData name="Niamh Courtaux" userId="9d3a79ee-1f51-4c13-9d61-ec395b754f23" providerId="ADAL" clId="{A9E768B7-D5E8-40DF-A4AE-45EA8956D8B7}" dt="2026-02-04T12:44:40.997" v="263" actId="6264"/>
          <ac:spMkLst>
            <pc:docMk/>
            <pc:sldMk cId="3593503412" sldId="278"/>
            <ac:spMk id="21" creationId="{82BDC1B1-1B92-AC53-760C-76D25169D9CA}"/>
          </ac:spMkLst>
        </pc:spChg>
        <pc:spChg chg="add del mod ord">
          <ac:chgData name="Niamh Courtaux" userId="9d3a79ee-1f51-4c13-9d61-ec395b754f23" providerId="ADAL" clId="{A9E768B7-D5E8-40DF-A4AE-45EA8956D8B7}" dt="2026-02-04T09:18:04.478" v="187" actId="700"/>
          <ac:spMkLst>
            <pc:docMk/>
            <pc:sldMk cId="3593503412" sldId="278"/>
            <ac:spMk id="22" creationId="{1E4399A4-C445-B586-4D83-1E44C551CE64}"/>
          </ac:spMkLst>
        </pc:spChg>
        <pc:spChg chg="add del mod">
          <ac:chgData name="Niamh Courtaux" userId="9d3a79ee-1f51-4c13-9d61-ec395b754f23" providerId="ADAL" clId="{A9E768B7-D5E8-40DF-A4AE-45EA8956D8B7}" dt="2026-02-04T12:44:40.997" v="263" actId="6264"/>
          <ac:spMkLst>
            <pc:docMk/>
            <pc:sldMk cId="3593503412" sldId="278"/>
            <ac:spMk id="22" creationId="{D82016B0-AC85-3194-5AA7-E4017D3EEDFB}"/>
          </ac:spMkLst>
        </pc:spChg>
        <pc:spChg chg="add del mod">
          <ac:chgData name="Niamh Courtaux" userId="9d3a79ee-1f51-4c13-9d61-ec395b754f23" providerId="ADAL" clId="{A9E768B7-D5E8-40DF-A4AE-45EA8956D8B7}" dt="2026-02-04T12:44:40.997" v="263" actId="6264"/>
          <ac:spMkLst>
            <pc:docMk/>
            <pc:sldMk cId="3593503412" sldId="278"/>
            <ac:spMk id="23" creationId="{6F676A8D-79C6-6F85-D659-C6B558443F6F}"/>
          </ac:spMkLst>
        </pc:spChg>
        <pc:spChg chg="add del mod ord">
          <ac:chgData name="Niamh Courtaux" userId="9d3a79ee-1f51-4c13-9d61-ec395b754f23" providerId="ADAL" clId="{A9E768B7-D5E8-40DF-A4AE-45EA8956D8B7}" dt="2026-02-04T09:18:04.478" v="187" actId="700"/>
          <ac:spMkLst>
            <pc:docMk/>
            <pc:sldMk cId="3593503412" sldId="278"/>
            <ac:spMk id="23" creationId="{C5EB9F86-F343-1B78-55F9-337DA2BEAFD0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3593503412" sldId="278"/>
            <ac:spMk id="24" creationId="{D5593C22-DD86-2486-976F-BCDFFE07F7EF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3593503412" sldId="278"/>
            <ac:spMk id="25" creationId="{0B219742-6CA9-6A04-4547-31C031B068E1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3593503412" sldId="278"/>
            <ac:spMk id="26" creationId="{B9C95059-E0A0-A7FF-02C7-A3E3C2C1667D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3593503412" sldId="278"/>
            <ac:spMk id="27" creationId="{4675BA31-66FA-6932-33A3-479058F8EB28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3593503412" sldId="278"/>
            <ac:spMk id="28" creationId="{58A5E40E-C869-5C5B-E482-FDC41EB22CB9}"/>
          </ac:spMkLst>
        </pc:spChg>
        <pc:spChg chg="add del mod ord">
          <ac:chgData name="Niamh Courtaux" userId="9d3a79ee-1f51-4c13-9d61-ec395b754f23" providerId="ADAL" clId="{A9E768B7-D5E8-40DF-A4AE-45EA8956D8B7}" dt="2026-02-04T13:03:55.725" v="413" actId="6264"/>
          <ac:spMkLst>
            <pc:docMk/>
            <pc:sldMk cId="3593503412" sldId="278"/>
            <ac:spMk id="29" creationId="{5699D69C-CEBB-AB07-EF73-7A1F53D5F697}"/>
          </ac:spMkLst>
        </pc:spChg>
        <pc:spChg chg="add del mod ord">
          <ac:chgData name="Niamh Courtaux" userId="9d3a79ee-1f51-4c13-9d61-ec395b754f23" providerId="ADAL" clId="{A9E768B7-D5E8-40DF-A4AE-45EA8956D8B7}" dt="2026-02-04T13:03:55.725" v="413" actId="6264"/>
          <ac:spMkLst>
            <pc:docMk/>
            <pc:sldMk cId="3593503412" sldId="278"/>
            <ac:spMk id="30" creationId="{D8C9E593-B486-E767-3700-8A79A834B864}"/>
          </ac:spMkLst>
        </pc:spChg>
        <pc:spChg chg="add del mod ord">
          <ac:chgData name="Niamh Courtaux" userId="9d3a79ee-1f51-4c13-9d61-ec395b754f23" providerId="ADAL" clId="{A9E768B7-D5E8-40DF-A4AE-45EA8956D8B7}" dt="2026-02-04T13:03:55.725" v="413" actId="6264"/>
          <ac:spMkLst>
            <pc:docMk/>
            <pc:sldMk cId="3593503412" sldId="278"/>
            <ac:spMk id="31" creationId="{DA631A5E-7B45-3FF2-CB87-1E98D47D6411}"/>
          </ac:spMkLst>
        </pc:spChg>
        <pc:spChg chg="add del mod">
          <ac:chgData name="Niamh Courtaux" userId="9d3a79ee-1f51-4c13-9d61-ec395b754f23" providerId="ADAL" clId="{A9E768B7-D5E8-40DF-A4AE-45EA8956D8B7}" dt="2026-02-04T13:03:55.725" v="413" actId="6264"/>
          <ac:spMkLst>
            <pc:docMk/>
            <pc:sldMk cId="3593503412" sldId="278"/>
            <ac:spMk id="32" creationId="{BABC29B0-AA4C-A2D1-7E17-D7A87FF0950E}"/>
          </ac:spMkLst>
        </pc:spChg>
        <pc:spChg chg="add del mod">
          <ac:chgData name="Niamh Courtaux" userId="9d3a79ee-1f51-4c13-9d61-ec395b754f23" providerId="ADAL" clId="{A9E768B7-D5E8-40DF-A4AE-45EA8956D8B7}" dt="2026-02-04T13:03:55.725" v="413" actId="6264"/>
          <ac:spMkLst>
            <pc:docMk/>
            <pc:sldMk cId="3593503412" sldId="278"/>
            <ac:spMk id="33" creationId="{335C1776-52D4-5FFB-721C-BE6DC8EFA10B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93503412" sldId="278"/>
            <ac:spMk id="34" creationId="{F35191A1-5D53-619B-B0AE-4D96B95F4718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93503412" sldId="278"/>
            <ac:spMk id="35" creationId="{03628542-183D-A25F-7B48-0034452750A0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93503412" sldId="278"/>
            <ac:spMk id="36" creationId="{E74796E2-5BDC-5201-3B55-D7ABEE77795A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3515329185" sldId="279"/>
        </pc:sldMkLst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15329185" sldId="279"/>
            <ac:spMk id="2" creationId="{330CEF92-25E7-09CA-EFA3-7305D6605206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3515329185" sldId="279"/>
            <ac:spMk id="2" creationId="{3FC2B1A3-46DC-19CC-269B-BA5E552B3EB5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15329185" sldId="279"/>
            <ac:spMk id="2" creationId="{6A9166A3-2F4F-E03A-092C-90EC1BEFC976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2" creationId="{BD82FCF5-7547-D441-FC1D-433052F568B6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15329185" sldId="279"/>
            <ac:spMk id="2" creationId="{F3B6FC8A-304E-4132-E3D7-34A27A8EDB2B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3515329185" sldId="279"/>
            <ac:spMk id="3" creationId="{0CEAD691-F200-AEB6-CB37-83FB09A2A9AC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15329185" sldId="279"/>
            <ac:spMk id="3" creationId="{1A0A97B2-0515-2671-1B0E-605966A8AF6E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3" creationId="{3850714C-8AEB-F8CE-62C8-1191F21C7783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15329185" sldId="279"/>
            <ac:spMk id="3" creationId="{65C7C256-24DE-FF67-99F2-95871738C563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15329185" sldId="279"/>
            <ac:spMk id="3" creationId="{9B4A5D64-56A0-0F5D-E7E1-02679BD09BDB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4" creationId="{30FE8DB1-5402-15EB-24ED-6E7E83FD6F76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3515329185" sldId="279"/>
            <ac:spMk id="4" creationId="{42F6BD6A-0886-DD90-D823-43942D74D7CE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15329185" sldId="279"/>
            <ac:spMk id="4" creationId="{EED2F866-D744-2C7D-4854-320B0CC6E8B9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5" creationId="{68AF23D2-B8E8-CD7F-951A-22BA26D45473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15329185" sldId="279"/>
            <ac:spMk id="5" creationId="{C1B8AA4A-F111-13D3-4F6D-715E4F4B9F76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15329185" sldId="279"/>
            <ac:spMk id="5" creationId="{F3EFA259-0B08-5A99-E32E-4A4DF8E9E36E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6" creationId="{6F631759-D2A1-E30C-5836-2829B7709768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7" creationId="{7E112E49-1E28-B40B-C9B7-74E85476C0D5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15329185" sldId="279"/>
            <ac:spMk id="8" creationId="{34492B8A-FEB7-F56A-85C0-0AD942AF5E4B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8" creationId="{77A2642F-A514-CCD7-2165-E886A60533AB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15329185" sldId="279"/>
            <ac:spMk id="8" creationId="{7E3FCBBB-82A0-9741-6F62-F5679F58766A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3515329185" sldId="279"/>
            <ac:spMk id="9" creationId="{2554EE93-2BCB-CDD1-A74E-C607D191653D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3515329185" sldId="279"/>
            <ac:spMk id="9" creationId="{5A0DD131-6010-03B3-2BEF-21FE135BDE8C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9" creationId="{6174926B-2151-B350-B5B0-2FF472E77854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15329185" sldId="279"/>
            <ac:spMk id="10" creationId="{C13E7488-4065-1664-509F-076B54914771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10" creationId="{FA6C8711-0FA4-F472-6472-7304F6FBF629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3515329185" sldId="279"/>
            <ac:spMk id="11" creationId="{6432483A-08BE-92FF-DFA4-D8BC4AA9106B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3515329185" sldId="279"/>
            <ac:spMk id="11" creationId="{88ED694A-C643-D82C-5696-FA23C1A56868}"/>
          </ac:spMkLst>
        </pc:spChg>
        <pc:spChg chg="add del mod ord">
          <ac:chgData name="Niamh Courtaux" userId="9d3a79ee-1f51-4c13-9d61-ec395b754f23" providerId="ADAL" clId="{A9E768B7-D5E8-40DF-A4AE-45EA8956D8B7}" dt="2026-02-04T09:18:16.127" v="188" actId="700"/>
          <ac:spMkLst>
            <pc:docMk/>
            <pc:sldMk cId="3515329185" sldId="279"/>
            <ac:spMk id="12" creationId="{86F330CF-AFFF-010F-A49E-2186534274A5}"/>
          </ac:spMkLst>
        </pc:spChg>
        <pc:spChg chg="add del mod ord">
          <ac:chgData name="Niamh Courtaux" userId="9d3a79ee-1f51-4c13-9d61-ec395b754f23" providerId="ADAL" clId="{A9E768B7-D5E8-40DF-A4AE-45EA8956D8B7}" dt="2026-02-04T09:18:16.127" v="188" actId="700"/>
          <ac:spMkLst>
            <pc:docMk/>
            <pc:sldMk cId="3515329185" sldId="279"/>
            <ac:spMk id="13" creationId="{248D4B1B-1885-4BA6-F84E-5FFC99F8FD23}"/>
          </ac:spMkLst>
        </pc:spChg>
        <pc:spChg chg="add del mod ord">
          <ac:chgData name="Niamh Courtaux" userId="9d3a79ee-1f51-4c13-9d61-ec395b754f23" providerId="ADAL" clId="{A9E768B7-D5E8-40DF-A4AE-45EA8956D8B7}" dt="2026-02-04T09:18:16.127" v="188" actId="700"/>
          <ac:spMkLst>
            <pc:docMk/>
            <pc:sldMk cId="3515329185" sldId="279"/>
            <ac:spMk id="14" creationId="{709273FE-08AC-FE02-CF77-2B7C3CD1A6C2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151030826" sldId="281"/>
        </pc:sldMkLst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2" creationId="{02107C7B-450D-6AFE-77F1-49ECA7A17D23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51030826" sldId="281"/>
            <ac:spMk id="2" creationId="{5E27A76A-545F-B57A-CCF7-4D913D299748}"/>
          </ac:spMkLst>
        </pc:spChg>
        <pc:spChg chg="add del mod ord">
          <ac:chgData name="Niamh Courtaux" userId="9d3a79ee-1f51-4c13-9d61-ec395b754f23" providerId="ADAL" clId="{A9E768B7-D5E8-40DF-A4AE-45EA8956D8B7}" dt="2026-02-04T12:43:04.525" v="255" actId="700"/>
          <ac:spMkLst>
            <pc:docMk/>
            <pc:sldMk cId="151030826" sldId="281"/>
            <ac:spMk id="2" creationId="{BB4E2EE1-7C7B-0A53-23A1-2A7E88D26DCC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51030826" sldId="281"/>
            <ac:spMk id="2" creationId="{C59EF913-F506-0566-3FB1-9EB421C192B7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51030826" sldId="281"/>
            <ac:spMk id="2" creationId="{E2EB5216-D3F1-EBF5-63C6-86A29C37D602}"/>
          </ac:spMkLst>
        </pc:spChg>
        <pc:spChg chg="add del mod ord">
          <ac:chgData name="Niamh Courtaux" userId="9d3a79ee-1f51-4c13-9d61-ec395b754f23" providerId="ADAL" clId="{A9E768B7-D5E8-40DF-A4AE-45EA8956D8B7}" dt="2026-02-04T11:54:32.484" v="206" actId="700"/>
          <ac:spMkLst>
            <pc:docMk/>
            <pc:sldMk cId="151030826" sldId="281"/>
            <ac:spMk id="2" creationId="{F16CEF01-8300-04D9-B565-0A304B733397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51030826" sldId="281"/>
            <ac:spMk id="3" creationId="{0B7D2A24-BDAE-30D1-9B69-DFB4F8DF65B9}"/>
          </ac:spMkLst>
        </pc:spChg>
        <pc:spChg chg="add del mod ord">
          <ac:chgData name="Niamh Courtaux" userId="9d3a79ee-1f51-4c13-9d61-ec395b754f23" providerId="ADAL" clId="{A9E768B7-D5E8-40DF-A4AE-45EA8956D8B7}" dt="2026-02-04T11:55:10.194" v="215" actId="700"/>
          <ac:spMkLst>
            <pc:docMk/>
            <pc:sldMk cId="151030826" sldId="281"/>
            <ac:spMk id="3" creationId="{18CC29FF-6E7F-880F-4615-2DD157E28599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3" creationId="{362ADCB9-47BE-5028-024D-7A7B8BF6CBB3}"/>
          </ac:spMkLst>
        </pc:spChg>
        <pc:spChg chg="add del mod ord">
          <ac:chgData name="Niamh Courtaux" userId="9d3a79ee-1f51-4c13-9d61-ec395b754f23" providerId="ADAL" clId="{A9E768B7-D5E8-40DF-A4AE-45EA8956D8B7}" dt="2026-02-04T12:43:04.525" v="255" actId="700"/>
          <ac:spMkLst>
            <pc:docMk/>
            <pc:sldMk cId="151030826" sldId="281"/>
            <ac:spMk id="3" creationId="{4E586820-69CD-3862-9A0A-BDCDF6F55600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51030826" sldId="281"/>
            <ac:spMk id="3" creationId="{8800A1D8-E1E0-7E97-5D2E-906E4A5D1B4F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51030826" sldId="281"/>
            <ac:spMk id="3" creationId="{B587140D-E4EB-FB95-7E7C-7687375BB868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4" creationId="{AFBC0B53-1C11-1EC4-769A-87A913D5142D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5" creationId="{33EB7DC9-6496-240E-2289-978E2799F076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51030826" sldId="281"/>
            <ac:spMk id="6" creationId="{5FCE5584-79D2-4ACF-B75A-32A3FE525FCF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51030826" sldId="281"/>
            <ac:spMk id="6" creationId="{6D9040ED-6AFC-0CFD-1259-6DC68D6C567A}"/>
          </ac:spMkLst>
        </pc:spChg>
        <pc:spChg chg="add del mod ord">
          <ac:chgData name="Niamh Courtaux" userId="9d3a79ee-1f51-4c13-9d61-ec395b754f23" providerId="ADAL" clId="{A9E768B7-D5E8-40DF-A4AE-45EA8956D8B7}" dt="2026-02-04T11:55:10.194" v="215" actId="700"/>
          <ac:spMkLst>
            <pc:docMk/>
            <pc:sldMk cId="151030826" sldId="281"/>
            <ac:spMk id="6" creationId="{BCA43A6C-0BBC-9B0D-B41E-0A477AF8651A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6" creationId="{C2D0DED6-E4CC-B5A1-0193-46080553EEE0}"/>
          </ac:spMkLst>
        </pc:spChg>
        <pc:spChg chg="add del mod ord">
          <ac:chgData name="Niamh Courtaux" userId="9d3a79ee-1f51-4c13-9d61-ec395b754f23" providerId="ADAL" clId="{A9E768B7-D5E8-40DF-A4AE-45EA8956D8B7}" dt="2026-02-04T11:55:10.194" v="215" actId="700"/>
          <ac:spMkLst>
            <pc:docMk/>
            <pc:sldMk cId="151030826" sldId="281"/>
            <ac:spMk id="7" creationId="{2A2E1E89-4FB6-26D2-423B-E2344E56E0C4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7" creationId="{624F7A94-FEA2-D009-F692-6956B7F574AF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51030826" sldId="281"/>
            <ac:spMk id="7" creationId="{6A9DAC93-BAB9-BBE6-F630-28BF2232F069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51030826" sldId="281"/>
            <ac:spMk id="7" creationId="{921D2884-F2AC-BD41-721F-CDC515E7BB5A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8" creationId="{203D9317-9CF4-B118-06C9-3C0C49A6B73E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51030826" sldId="281"/>
            <ac:spMk id="8" creationId="{438D0CBE-B25E-E5E3-FAC2-6619FE140079}"/>
          </ac:spMkLst>
        </pc:spChg>
        <pc:spChg chg="add del mod ord">
          <ac:chgData name="Niamh Courtaux" userId="9d3a79ee-1f51-4c13-9d61-ec395b754f23" providerId="ADAL" clId="{A9E768B7-D5E8-40DF-A4AE-45EA8956D8B7}" dt="2026-02-04T11:54:32.484" v="206" actId="700"/>
          <ac:spMkLst>
            <pc:docMk/>
            <pc:sldMk cId="151030826" sldId="281"/>
            <ac:spMk id="8" creationId="{6608ED1C-E5C8-754C-CEE5-551B10042C11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151030826" sldId="281"/>
            <ac:spMk id="8" creationId="{C49B77B3-914A-8D06-2E44-50B590435EB1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9" creationId="{5C7C90F0-78AC-A4B7-AEB3-6289A27EA6BA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51030826" sldId="281"/>
            <ac:spMk id="9" creationId="{73CEF549-61C3-200D-D04A-89EA43C0D19B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51030826" sldId="281"/>
            <ac:spMk id="9" creationId="{DEC6AF02-ED63-4C92-05B4-FB81E5B5C1BB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10" creationId="{29D708C0-46D7-1712-E836-E5E5FCC8CD87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51030826" sldId="281"/>
            <ac:spMk id="10" creationId="{906CA7F8-8760-078A-7D97-79E4B67FAEAF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151030826" sldId="281"/>
            <ac:spMk id="10" creationId="{F04D2BFE-6634-6EB6-FBA5-5CD7EA7E6032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51030826" sldId="281"/>
            <ac:spMk id="11" creationId="{7357412A-2921-4CC1-753B-224BFBB3D851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151030826" sldId="281"/>
            <ac:spMk id="11" creationId="{835B1D06-98AE-09C3-A7C7-7885A64A68CE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151030826" sldId="281"/>
            <ac:spMk id="11" creationId="{9D53D874-7D3D-4E03-EBE5-D1D336E58E8B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51030826" sldId="281"/>
            <ac:spMk id="12" creationId="{23B76D90-9482-1709-240D-964E816CBD7E}"/>
          </ac:spMkLst>
        </pc:spChg>
        <pc:spChg chg="add del mod ord">
          <ac:chgData name="Niamh Courtaux" userId="9d3a79ee-1f51-4c13-9d61-ec395b754f23" providerId="ADAL" clId="{A9E768B7-D5E8-40DF-A4AE-45EA8956D8B7}" dt="2026-02-04T11:54:32.484" v="206" actId="700"/>
          <ac:spMkLst>
            <pc:docMk/>
            <pc:sldMk cId="151030826" sldId="281"/>
            <ac:spMk id="12" creationId="{FEF5D078-41C0-4DD0-CFE1-2B9121E623B4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151030826" sldId="281"/>
            <ac:spMk id="13" creationId="{1810F49C-C9C2-673C-5D8C-863B0FC8DDA6}"/>
          </ac:spMkLst>
        </pc:spChg>
        <pc:spChg chg="add del mod ord">
          <ac:chgData name="Niamh Courtaux" userId="9d3a79ee-1f51-4c13-9d61-ec395b754f23" providerId="ADAL" clId="{A9E768B7-D5E8-40DF-A4AE-45EA8956D8B7}" dt="2026-02-04T11:54:32.484" v="206" actId="700"/>
          <ac:spMkLst>
            <pc:docMk/>
            <pc:sldMk cId="151030826" sldId="281"/>
            <ac:spMk id="13" creationId="{E6E24F75-3839-6B02-A12E-363CE6C4506A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51030826" sldId="281"/>
            <ac:spMk id="14" creationId="{31E373A5-739D-D726-95E8-8345ACF0EB10}"/>
          </ac:spMkLst>
        </pc:spChg>
        <pc:spChg chg="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51030826" sldId="281"/>
            <ac:spMk id="16" creationId="{7BC6FEEC-918E-B758-652C-202800BC5896}"/>
          </ac:spMkLst>
        </pc:spChg>
        <pc:spChg chg="add del mod ord">
          <ac:chgData name="Niamh Courtaux" userId="9d3a79ee-1f51-4c13-9d61-ec395b754f23" providerId="ADAL" clId="{A9E768B7-D5E8-40DF-A4AE-45EA8956D8B7}" dt="2026-02-04T11:49:25.383" v="194" actId="700"/>
          <ac:spMkLst>
            <pc:docMk/>
            <pc:sldMk cId="151030826" sldId="281"/>
            <ac:spMk id="17" creationId="{1CA421A0-757C-E944-AAAE-274FBF1359CF}"/>
          </ac:spMkLst>
        </pc:spChg>
        <pc:spChg chg="add del mod ord">
          <ac:chgData name="Niamh Courtaux" userId="9d3a79ee-1f51-4c13-9d61-ec395b754f23" providerId="ADAL" clId="{A9E768B7-D5E8-40DF-A4AE-45EA8956D8B7}" dt="2026-02-04T11:54:32.484" v="206" actId="700"/>
          <ac:spMkLst>
            <pc:docMk/>
            <pc:sldMk cId="151030826" sldId="281"/>
            <ac:spMk id="18" creationId="{C9B33439-3EF1-0DDD-8878-90AB3A31D46A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0" creationId="{6F420F08-3B81-5A43-3B09-A5F9908B3CB6}"/>
          </ac:spMkLst>
        </pc:spChg>
        <pc:spChg chg="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1" creationId="{284AD762-8F8C-FFB0-E195-5ADA4F6ABC49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2" creationId="{D8FD4900-E324-1673-4223-1EEB884FAC19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3" creationId="{BEEF18CE-4CA0-18C9-A4D0-24211EB35CA3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4" creationId="{02B3DAA4-CBDB-3251-7EE2-FB7F88CB1A0F}"/>
          </ac:spMkLst>
        </pc:spChg>
        <pc:spChg chg="del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5" creationId="{DC576A65-70D2-6E73-0D72-733A41DFAAA4}"/>
          </ac:spMkLst>
        </pc:spChg>
        <pc:spChg chg="add del mod ord">
          <ac:chgData name="Niamh Courtaux" userId="9d3a79ee-1f51-4c13-9d61-ec395b754f23" providerId="ADAL" clId="{A9E768B7-D5E8-40DF-A4AE-45EA8956D8B7}" dt="2026-02-04T12:41:08.317" v="240" actId="700"/>
          <ac:spMkLst>
            <pc:docMk/>
            <pc:sldMk cId="151030826" sldId="281"/>
            <ac:spMk id="26" creationId="{FEBB5DAA-47B5-CE5D-F0C8-00960665DF0E}"/>
          </ac:spMkLst>
        </pc:spChg>
      </pc:sldChg>
      <pc:sldChg chg="addSp delSp modSp add del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896977705" sldId="282"/>
        </pc:sldMkLst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896977705" sldId="282"/>
            <ac:spMk id="2" creationId="{117D019C-F501-D863-F33D-AC5C385D9400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2" creationId="{A90E6CCD-AEFE-FF27-CA74-1A9A6A2C0C29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896977705" sldId="282"/>
            <ac:spMk id="2" creationId="{AA5EE12D-B8F1-8C62-B62B-1A54CEC25607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896977705" sldId="282"/>
            <ac:spMk id="2" creationId="{AF938067-4D1F-EF11-D05F-2305CA7CC10D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896977705" sldId="282"/>
            <ac:spMk id="2" creationId="{B002D9C2-04C0-31FF-94A1-AB1A3F3030EA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3" creationId="{7B344F95-1C9B-9CB7-B23A-EDE9AA5E24A7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896977705" sldId="282"/>
            <ac:spMk id="3" creationId="{83B8D446-CE7E-EB77-E983-9795272AE6B5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896977705" sldId="282"/>
            <ac:spMk id="3" creationId="{8534DBF8-1862-25AB-790C-84D9CB0DC68D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896977705" sldId="282"/>
            <ac:spMk id="3" creationId="{A3DE7103-818C-3C89-F7FA-988AFA27E110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896977705" sldId="282"/>
            <ac:spMk id="3" creationId="{E337FD03-6102-7878-7F56-60D4CAD729EF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4" creationId="{3DE16766-6A1A-53ED-89FE-691D608BBA75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5" creationId="{1E381A5C-D5B5-E4A3-9D11-149F710D1146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896977705" sldId="282"/>
            <ac:spMk id="6" creationId="{5CD9D074-101B-02A6-5D24-455A495C34D8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896977705" sldId="282"/>
            <ac:spMk id="6" creationId="{8CEFD71E-A8FA-84A1-8D36-9CD6DD37A5C3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6" creationId="{B055456C-A6F9-DE80-44A8-5F4FB93EEB2A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896977705" sldId="282"/>
            <ac:spMk id="7" creationId="{536B24F5-F13A-EBBA-C595-A1A646C58AE7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896977705" sldId="282"/>
            <ac:spMk id="7" creationId="{62A027F1-ABD7-903E-25C4-7A0E68D6529A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7" creationId="{D692C925-3DFA-93B3-E849-AB5E1363CF45}"/>
          </ac:spMkLst>
        </pc:spChg>
        <pc:spChg chg="add del mod ord">
          <ac:chgData name="Niamh Courtaux" userId="9d3a79ee-1f51-4c13-9d61-ec395b754f23" providerId="ADAL" clId="{A9E768B7-D5E8-40DF-A4AE-45EA8956D8B7}" dt="2026-02-04T12:32:48.719" v="235" actId="700"/>
          <ac:spMkLst>
            <pc:docMk/>
            <pc:sldMk cId="896977705" sldId="282"/>
            <ac:spMk id="8" creationId="{08A2606C-4FA2-2C43-AD82-BA7D9F3B1A6E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8" creationId="{6DEE14C3-FB8A-A50C-056A-0CE8EC092E94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896977705" sldId="282"/>
            <ac:spMk id="8" creationId="{81DC2FBE-2834-81BE-10BC-D74FA17950D2}"/>
          </ac:spMkLst>
        </pc:spChg>
        <pc:spChg chg="add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896977705" sldId="282"/>
            <ac:spMk id="9" creationId="{0A44B600-162D-37DF-E208-BFE7348B0E2E}"/>
          </ac:spMkLst>
        </pc:spChg>
        <pc:spChg chg="add del mod ord">
          <ac:chgData name="Niamh Courtaux" userId="9d3a79ee-1f51-4c13-9d61-ec395b754f23" providerId="ADAL" clId="{A9E768B7-D5E8-40DF-A4AE-45EA8956D8B7}" dt="2026-02-04T12:32:48.719" v="235" actId="700"/>
          <ac:spMkLst>
            <pc:docMk/>
            <pc:sldMk cId="896977705" sldId="282"/>
            <ac:spMk id="9" creationId="{0BCDE138-3AD7-BA0E-59FA-D09C7035CED4}"/>
          </ac:spMkLst>
        </pc:spChg>
        <pc:spChg chg="add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896977705" sldId="282"/>
            <ac:spMk id="9" creationId="{7ED97DD9-191C-91C5-0E33-7F589B4F8981}"/>
          </ac:spMkLst>
        </pc:spChg>
        <pc:spChg chg="add del mod ord">
          <ac:chgData name="Niamh Courtaux" userId="9d3a79ee-1f51-4c13-9d61-ec395b754f23" providerId="ADAL" clId="{A9E768B7-D5E8-40DF-A4AE-45EA8956D8B7}" dt="2026-02-04T12:44:43.367" v="264" actId="6264"/>
          <ac:spMkLst>
            <pc:docMk/>
            <pc:sldMk cId="896977705" sldId="282"/>
            <ac:spMk id="10" creationId="{488AB64D-E7AC-F1F0-B565-D7C4C5FE0FF6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896977705" sldId="282"/>
            <ac:spMk id="10" creationId="{BEEBCE03-895C-0570-16D5-92ABBA9EAE9E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11" creationId="{06FEE4B1-98F8-B057-8CFC-30CD8C4699F8}"/>
          </ac:spMkLst>
        </pc:spChg>
        <pc:spChg chg="add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896977705" sldId="282"/>
            <ac:spMk id="11" creationId="{55F2B2C9-D044-0163-D014-EFBEAD067EBF}"/>
          </ac:spMkLst>
        </pc:spChg>
        <pc:spChg chg="add del mod ord">
          <ac:chgData name="Niamh Courtaux" userId="9d3a79ee-1f51-4c13-9d61-ec395b754f23" providerId="ADAL" clId="{A9E768B7-D5E8-40DF-A4AE-45EA8956D8B7}" dt="2026-02-04T12:44:43.367" v="264" actId="6264"/>
          <ac:spMkLst>
            <pc:docMk/>
            <pc:sldMk cId="896977705" sldId="282"/>
            <ac:spMk id="11" creationId="{C62F4098-D297-E6E8-A017-ED1FA3735952}"/>
          </ac:spMkLst>
        </pc:spChg>
        <pc:spChg chg="add del mod ord">
          <ac:chgData name="Niamh Courtaux" userId="9d3a79ee-1f51-4c13-9d61-ec395b754f23" providerId="ADAL" clId="{A9E768B7-D5E8-40DF-A4AE-45EA8956D8B7}" dt="2026-02-04T12:44:43.367" v="264" actId="6264"/>
          <ac:spMkLst>
            <pc:docMk/>
            <pc:sldMk cId="896977705" sldId="282"/>
            <ac:spMk id="12" creationId="{A57E03AB-E7AE-BB1A-B6E2-A0A26D7CE34A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12" creationId="{C829E75D-3B8E-7FCE-E2AE-EDDDE39D556B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896977705" sldId="282"/>
            <ac:spMk id="13" creationId="{343A2F98-9569-1CF9-2774-409D360D5C15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896977705" sldId="282"/>
            <ac:spMk id="13" creationId="{6CA22C04-7CDA-07B1-8012-723E6459FB51}"/>
          </ac:spMkLst>
        </pc:spChg>
        <pc:spChg chg="add mod ord">
          <ac:chgData name="Niamh Courtaux" userId="9d3a79ee-1f51-4c13-9d61-ec395b754f23" providerId="ADAL" clId="{A9E768B7-D5E8-40DF-A4AE-45EA8956D8B7}" dt="2026-02-04T12:32:48.719" v="235" actId="700"/>
          <ac:spMkLst>
            <pc:docMk/>
            <pc:sldMk cId="896977705" sldId="282"/>
            <ac:spMk id="13" creationId="{787620AD-AB83-FF1D-6B11-95CE62EBAE3E}"/>
          </ac:spMkLst>
        </pc:spChg>
        <pc:spChg chg="add del mod">
          <ac:chgData name="Niamh Courtaux" userId="9d3a79ee-1f51-4c13-9d61-ec395b754f23" providerId="ADAL" clId="{A9E768B7-D5E8-40DF-A4AE-45EA8956D8B7}" dt="2026-02-04T12:44:43.367" v="264" actId="6264"/>
          <ac:spMkLst>
            <pc:docMk/>
            <pc:sldMk cId="896977705" sldId="282"/>
            <ac:spMk id="14" creationId="{633EC5D6-CFD9-A296-CDEA-8B287BCD8D69}"/>
          </ac:spMkLst>
        </pc:spChg>
        <pc:spChg chg="add del mod">
          <ac:chgData name="Niamh Courtaux" userId="9d3a79ee-1f51-4c13-9d61-ec395b754f23" providerId="ADAL" clId="{A9E768B7-D5E8-40DF-A4AE-45EA8956D8B7}" dt="2026-02-04T12:44:43.367" v="264" actId="6264"/>
          <ac:spMkLst>
            <pc:docMk/>
            <pc:sldMk cId="896977705" sldId="282"/>
            <ac:spMk id="15" creationId="{B4DC960D-FD2E-204E-CB21-6C3D2E5DF1B1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896977705" sldId="282"/>
            <ac:spMk id="16" creationId="{EFFCEDBC-BFDF-5CD6-57EB-66C463115CEC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896977705" sldId="282"/>
            <ac:spMk id="18" creationId="{24479CF4-1E73-044C-8A64-F7C3E78099C2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896977705" sldId="282"/>
            <ac:spMk id="19" creationId="{8C0A2070-382F-872C-7EC7-72201D5E66F8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896977705" sldId="282"/>
            <ac:spMk id="20" creationId="{B30ADB7E-60E2-82DA-04CE-BA962C234803}"/>
          </ac:spMkLst>
        </pc:spChg>
        <pc:spChg chg="del mod ord">
          <ac:chgData name="Niamh Courtaux" userId="9d3a79ee-1f51-4c13-9d61-ec395b754f23" providerId="ADAL" clId="{A9E768B7-D5E8-40DF-A4AE-45EA8956D8B7}" dt="2026-02-04T09:18:48.678" v="191" actId="700"/>
          <ac:spMkLst>
            <pc:docMk/>
            <pc:sldMk cId="896977705" sldId="282"/>
            <ac:spMk id="20" creationId="{D32DB582-6D3C-7AC9-6F2B-2AC10CC4280F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896977705" sldId="282"/>
            <ac:spMk id="21" creationId="{9D2B974A-286B-FBD4-B477-B0F887A1C515}"/>
          </ac:spMkLst>
        </pc:spChg>
        <pc:spChg chg="add del mod ord">
          <ac:chgData name="Niamh Courtaux" userId="9d3a79ee-1f51-4c13-9d61-ec395b754f23" providerId="ADAL" clId="{A9E768B7-D5E8-40DF-A4AE-45EA8956D8B7}" dt="2026-02-04T09:18:48.678" v="191" actId="700"/>
          <ac:spMkLst>
            <pc:docMk/>
            <pc:sldMk cId="896977705" sldId="282"/>
            <ac:spMk id="21" creationId="{E2EE4E0A-A901-F19F-812B-E4911A570747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896977705" sldId="282"/>
            <ac:spMk id="22" creationId="{AD276DBB-588E-7A27-E5D7-5A958BD5BD5E}"/>
          </ac:spMkLst>
        </pc:spChg>
        <pc:spChg chg="del mod ord">
          <ac:chgData name="Niamh Courtaux" userId="9d3a79ee-1f51-4c13-9d61-ec395b754f23" providerId="ADAL" clId="{A9E768B7-D5E8-40DF-A4AE-45EA8956D8B7}" dt="2026-02-04T09:18:48.678" v="191" actId="700"/>
          <ac:spMkLst>
            <pc:docMk/>
            <pc:sldMk cId="896977705" sldId="282"/>
            <ac:spMk id="22" creationId="{F7B726A5-FCE5-79D0-14EC-47763EF83867}"/>
          </ac:spMkLst>
        </pc:spChg>
        <pc:spChg chg="add del mod ord">
          <ac:chgData name="Niamh Courtaux" userId="9d3a79ee-1f51-4c13-9d61-ec395b754f23" providerId="ADAL" clId="{A9E768B7-D5E8-40DF-A4AE-45EA8956D8B7}" dt="2026-02-04T09:18:48.678" v="191" actId="700"/>
          <ac:spMkLst>
            <pc:docMk/>
            <pc:sldMk cId="896977705" sldId="282"/>
            <ac:spMk id="23" creationId="{4C62A382-585E-29BD-6F8B-055312BA47B6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896977705" sldId="282"/>
            <ac:spMk id="23" creationId="{850D9B68-567F-6DEE-9987-550D1EC38F8B}"/>
          </ac:spMkLst>
        </pc:spChg>
        <pc:spChg chg="add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896977705" sldId="282"/>
            <ac:spMk id="25" creationId="{A1AFA65D-5538-6D00-36C3-52C5ED0DE3F8}"/>
          </ac:spMkLst>
        </pc:spChg>
      </pc:sldChg>
      <pc:sldChg chg="addSp delSp modSp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2036886861" sldId="288"/>
        </pc:sldMkLst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036886861" sldId="288"/>
            <ac:spMk id="2" creationId="{1E0DBFA4-5A83-C56E-D1FA-4123213C3862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036886861" sldId="288"/>
            <ac:spMk id="2" creationId="{5B2D1A9F-F98F-F2F0-23FB-95212987D90A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036886861" sldId="288"/>
            <ac:spMk id="2" creationId="{613C5DFE-606E-59C1-FD78-0D5DDA202D82}"/>
          </ac:spMkLst>
        </pc:spChg>
        <pc:spChg chg="add del mod ord">
          <ac:chgData name="Niamh Courtaux" userId="9d3a79ee-1f51-4c13-9d61-ec395b754f23" providerId="ADAL" clId="{A9E768B7-D5E8-40DF-A4AE-45EA8956D8B7}" dt="2026-02-04T12:43:12.243" v="256" actId="700"/>
          <ac:spMkLst>
            <pc:docMk/>
            <pc:sldMk cId="2036886861" sldId="288"/>
            <ac:spMk id="2" creationId="{799E178A-F013-696E-051B-24F340DB8474}"/>
          </ac:spMkLst>
        </pc:spChg>
        <pc:spChg chg="add del mod ord">
          <ac:chgData name="Niamh Courtaux" userId="9d3a79ee-1f51-4c13-9d61-ec395b754f23" providerId="ADAL" clId="{A9E768B7-D5E8-40DF-A4AE-45EA8956D8B7}" dt="2026-02-04T11:55:15.446" v="216" actId="700"/>
          <ac:spMkLst>
            <pc:docMk/>
            <pc:sldMk cId="2036886861" sldId="288"/>
            <ac:spMk id="2" creationId="{C1C06BC7-4FFB-4E71-A75B-EE6E768BCAA1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036886861" sldId="288"/>
            <ac:spMk id="2" creationId="{D9E151DB-28CC-2A3B-4431-D3A4FD84913F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036886861" sldId="288"/>
            <ac:spMk id="3" creationId="{A2AC5FD6-FFA1-818A-19C6-AF18628F3FA0}"/>
          </ac:spMkLst>
        </pc:spChg>
        <pc:spChg chg="add del mod ord">
          <ac:chgData name="Niamh Courtaux" userId="9d3a79ee-1f51-4c13-9d61-ec395b754f23" providerId="ADAL" clId="{A9E768B7-D5E8-40DF-A4AE-45EA8956D8B7}" dt="2026-02-04T11:55:15.446" v="216" actId="700"/>
          <ac:spMkLst>
            <pc:docMk/>
            <pc:sldMk cId="2036886861" sldId="288"/>
            <ac:spMk id="4" creationId="{313F7ED6-69A0-E286-AD3D-C7AB182A6814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036886861" sldId="288"/>
            <ac:spMk id="4" creationId="{5FFF4E9B-F5FE-A962-78A9-CF35E1E55325}"/>
          </ac:spMkLst>
        </pc:spChg>
        <pc:spChg chg="add del mod ord">
          <ac:chgData name="Niamh Courtaux" userId="9d3a79ee-1f51-4c13-9d61-ec395b754f23" providerId="ADAL" clId="{A9E768B7-D5E8-40DF-A4AE-45EA8956D8B7}" dt="2026-02-04T11:55:15.446" v="216" actId="700"/>
          <ac:spMkLst>
            <pc:docMk/>
            <pc:sldMk cId="2036886861" sldId="288"/>
            <ac:spMk id="5" creationId="{D791C3D8-C8C7-3F33-663E-3B65AF402A0D}"/>
          </ac:spMkLst>
        </pc:spChg>
        <pc:spChg chg="add del mod ord">
          <ac:chgData name="Niamh Courtaux" userId="9d3a79ee-1f51-4c13-9d61-ec395b754f23" providerId="ADAL" clId="{A9E768B7-D5E8-40DF-A4AE-45EA8956D8B7}" dt="2026-02-04T11:55:15.446" v="216" actId="700"/>
          <ac:spMkLst>
            <pc:docMk/>
            <pc:sldMk cId="2036886861" sldId="288"/>
            <ac:spMk id="6" creationId="{6F5ECA9A-7C7C-91DB-7A28-3A28E0D1C779}"/>
          </ac:spMkLst>
        </pc:spChg>
      </pc:sldChg>
      <pc:sldChg chg="addSp delSp modSp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2230513507" sldId="295"/>
        </pc:sldMkLst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230513507" sldId="295"/>
            <ac:spMk id="2" creationId="{12E17317-F1D1-D22F-1069-69A7EF4C5BFE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2230513507" sldId="295"/>
            <ac:spMk id="2" creationId="{745444CB-1F77-8B02-1B57-39B78C63AF26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2" creationId="{8679C6D8-CD6A-F1CF-EF69-D99E51720A4E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230513507" sldId="295"/>
            <ac:spMk id="2" creationId="{AB93971F-3E28-DDC4-6A18-67562E024D95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230513507" sldId="295"/>
            <ac:spMk id="2" creationId="{FEA2C9B0-03C4-E4B1-4F9B-B9F95009A0A8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3" creationId="{05F911E7-F5B1-EEDA-265D-87325D3A915D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230513507" sldId="295"/>
            <ac:spMk id="3" creationId="{BC3DE13B-F7AF-CB7A-1731-0292E14298C6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2230513507" sldId="295"/>
            <ac:spMk id="3" creationId="{E66BFBEE-F251-1F04-6E22-BBC7B840E31D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2230513507" sldId="295"/>
            <ac:spMk id="4" creationId="{0DD45D19-E151-7097-A68E-FC412D240564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230513507" sldId="295"/>
            <ac:spMk id="4" creationId="{688B4B00-FF84-23DA-9C13-C4AA8A70C43E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4" creationId="{947CA4AE-BC93-61DB-85CA-B684745194A4}"/>
          </ac:spMkLst>
        </pc:spChg>
        <pc:spChg chg="add del mod ord">
          <ac:chgData name="Niamh Courtaux" userId="9d3a79ee-1f51-4c13-9d61-ec395b754f23" providerId="ADAL" clId="{A9E768B7-D5E8-40DF-A4AE-45EA8956D8B7}" dt="2026-02-04T12:54:01.762" v="265" actId="700"/>
          <ac:spMkLst>
            <pc:docMk/>
            <pc:sldMk cId="2230513507" sldId="295"/>
            <ac:spMk id="5" creationId="{2DB020BD-18A7-1961-D756-2D38AE87488D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230513507" sldId="295"/>
            <ac:spMk id="5" creationId="{6D8EBE17-FC1D-2FE3-72BA-1B69AFB5BFDB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5" creationId="{D19CE351-DB07-D8A0-BFE9-91B8D53953FB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6" creationId="{4BE04BCC-F2A5-B279-D17B-59814059D06E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230513507" sldId="295"/>
            <ac:spMk id="6" creationId="{6BBB4ADA-F60B-B7C2-857F-283DEE808AD4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230513507" sldId="295"/>
            <ac:spMk id="6" creationId="{F98A4997-18A1-1CF4-65BE-C63F041E1699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230513507" sldId="295"/>
            <ac:spMk id="7" creationId="{268C3CC8-AA20-6DA5-86FC-35D53F2A8C46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7" creationId="{8B33CA97-41CE-B401-E955-AEE2A6397B95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230513507" sldId="295"/>
            <ac:spMk id="7" creationId="{BC0E8EF0-6A7E-4252-0D00-60A9C61185DA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230513507" sldId="295"/>
            <ac:spMk id="8" creationId="{01A3AACC-8AB8-19A1-0811-BDB29A58BEA7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8" creationId="{7545FF68-D837-5ADA-3504-00D47349B333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230513507" sldId="295"/>
            <ac:spMk id="8" creationId="{F58DE5F0-D843-30DC-EE66-6C56C267061B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9" creationId="{136AF6EE-E713-8B54-7229-AFF30585A78A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230513507" sldId="295"/>
            <ac:spMk id="9" creationId="{6A03904B-57C9-C7C1-7A59-BF6C5B52073F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230513507" sldId="295"/>
            <ac:spMk id="9" creationId="{F8743E21-F7AA-6D1C-826E-6AD453360909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230513507" sldId="295"/>
            <ac:spMk id="10" creationId="{4F301240-41B7-3845-F02A-37832F5876AD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10" creationId="{747AAF43-6A3D-2324-BBCC-11D3A3248B69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230513507" sldId="295"/>
            <ac:spMk id="11" creationId="{90C0D0D2-1F71-FD36-4BD5-86E3DF44FA43}"/>
          </ac:spMkLst>
        </pc:spChg>
        <pc:spChg chg="add del mod ord">
          <ac:chgData name="Niamh Courtaux" userId="9d3a79ee-1f51-4c13-9d61-ec395b754f23" providerId="ADAL" clId="{A9E768B7-D5E8-40DF-A4AE-45EA8956D8B7}" dt="2026-02-04T09:18:53.185" v="192" actId="700"/>
          <ac:spMkLst>
            <pc:docMk/>
            <pc:sldMk cId="2230513507" sldId="295"/>
            <ac:spMk id="12" creationId="{D0B7B048-C7D3-5CB3-AFFE-EE971DD9039A}"/>
          </ac:spMkLst>
        </pc:spChg>
        <pc:spChg chg="add del mod ord">
          <ac:chgData name="Niamh Courtaux" userId="9d3a79ee-1f51-4c13-9d61-ec395b754f23" providerId="ADAL" clId="{A9E768B7-D5E8-40DF-A4AE-45EA8956D8B7}" dt="2026-02-04T09:18:53.185" v="192" actId="700"/>
          <ac:spMkLst>
            <pc:docMk/>
            <pc:sldMk cId="2230513507" sldId="295"/>
            <ac:spMk id="13" creationId="{1BA59E78-69CD-5B0C-0D77-710301C5CCEC}"/>
          </ac:spMkLst>
        </pc:spChg>
        <pc:spChg chg="add del mod ord">
          <ac:chgData name="Niamh Courtaux" userId="9d3a79ee-1f51-4c13-9d61-ec395b754f23" providerId="ADAL" clId="{A9E768B7-D5E8-40DF-A4AE-45EA8956D8B7}" dt="2026-02-04T09:18:53.185" v="192" actId="700"/>
          <ac:spMkLst>
            <pc:docMk/>
            <pc:sldMk cId="2230513507" sldId="295"/>
            <ac:spMk id="14" creationId="{5A915B8C-58B0-0024-7125-B335F5584787}"/>
          </ac:spMkLst>
        </pc:spChg>
        <pc:spChg chg="add del mod ord">
          <ac:chgData name="Niamh Courtaux" userId="9d3a79ee-1f51-4c13-9d61-ec395b754f23" providerId="ADAL" clId="{A9E768B7-D5E8-40DF-A4AE-45EA8956D8B7}" dt="2026-02-04T09:18:53.185" v="192" actId="700"/>
          <ac:spMkLst>
            <pc:docMk/>
            <pc:sldMk cId="2230513507" sldId="295"/>
            <ac:spMk id="15" creationId="{70430AC3-1203-7045-FD4A-1EE1EFDA48A4}"/>
          </ac:spMkLst>
        </pc:spChg>
      </pc:sldChg>
      <pc:sldChg chg="addSp delSp modSp mod modClrScheme chgLayout">
        <pc:chgData name="Niamh Courtaux" userId="9d3a79ee-1f51-4c13-9d61-ec395b754f23" providerId="ADAL" clId="{A9E768B7-D5E8-40DF-A4AE-45EA8956D8B7}" dt="2026-02-05T11:46:55.761" v="540" actId="6264"/>
        <pc:sldMkLst>
          <pc:docMk/>
          <pc:sldMk cId="2466257899" sldId="296"/>
        </pc:sldMkLst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2" creationId="{07003127-054C-E122-F542-1A32DE1CAC97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466257899" sldId="296"/>
            <ac:spMk id="2" creationId="{88D1B861-8BE5-725A-13E3-38DBF68B3C3E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466257899" sldId="296"/>
            <ac:spMk id="2" creationId="{C7D9CD20-92D4-F785-CA12-9BF9F9DFD70B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466257899" sldId="296"/>
            <ac:spMk id="2" creationId="{C885CFB2-D2ED-C535-66CC-0BA99C678208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466257899" sldId="296"/>
            <ac:spMk id="2" creationId="{E4B9E6C8-ED62-0C99-17A4-46FFA000CE39}"/>
          </ac:spMkLst>
        </pc:spChg>
        <pc:spChg chg="add del mo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466257899" sldId="296"/>
            <ac:spMk id="3" creationId="{544F77D5-CAB0-6391-0089-2B34ECF773F8}"/>
          </ac:spMkLst>
        </pc:spChg>
        <pc:spChg chg="add del mo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466257899" sldId="296"/>
            <ac:spMk id="3" creationId="{BCF3BF70-F56F-A8F7-1130-60B5410915D1}"/>
          </ac:spMkLst>
        </pc:spChg>
        <pc:spChg chg="add del mo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466257899" sldId="296"/>
            <ac:spMk id="3" creationId="{DC661120-9D02-71FE-BBC4-E734F8E8B1E5}"/>
          </ac:spMkLst>
        </pc:spChg>
        <pc:spChg chg="add del mo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466257899" sldId="296"/>
            <ac:spMk id="3" creationId="{DDA39622-B38C-B266-39B3-755E75DDF780}"/>
          </ac:spMkLst>
        </pc:spChg>
        <pc:spChg chg="add del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466257899" sldId="296"/>
            <ac:spMk id="4" creationId="{05BB2145-71E7-C974-FA4D-CF6C7F38CEDD}"/>
          </ac:spMkLst>
        </pc:spChg>
        <pc:spChg chg="add del mod ord">
          <ac:chgData name="Niamh Courtaux" userId="9d3a79ee-1f51-4c13-9d61-ec395b754f23" providerId="ADAL" clId="{A9E768B7-D5E8-40DF-A4AE-45EA8956D8B7}" dt="2026-02-04T13:13:28.314" v="444" actId="6264"/>
          <ac:spMkLst>
            <pc:docMk/>
            <pc:sldMk cId="2466257899" sldId="296"/>
            <ac:spMk id="4" creationId="{B0B673AF-70DB-98C5-152A-20D3C4B03AB0}"/>
          </ac:spMkLst>
        </pc:spChg>
        <pc:spChg chg="del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4" creationId="{CB9B0305-F3FA-99C9-253C-8505C339170E}"/>
          </ac:spMkLst>
        </pc:spChg>
        <pc:spChg chg="add del mod ord">
          <ac:chgData name="Niamh Courtaux" userId="9d3a79ee-1f51-4c13-9d61-ec395b754f23" providerId="ADAL" clId="{A9E768B7-D5E8-40DF-A4AE-45EA8956D8B7}" dt="2026-02-04T13:38:57.992" v="506" actId="6264"/>
          <ac:spMkLst>
            <pc:docMk/>
            <pc:sldMk cId="2466257899" sldId="296"/>
            <ac:spMk id="5" creationId="{61D07012-F661-87EF-AB8A-65F9D88151E3}"/>
          </ac:spMkLst>
        </pc:spChg>
        <pc:spChg chg="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5" creationId="{90B6DCC3-8615-F08B-FAC5-895E711E9AA6}"/>
          </ac:spMkLst>
        </pc:spChg>
        <pc:spChg chg="add 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466257899" sldId="296"/>
            <ac:spMk id="5" creationId="{D587A5E8-7DEF-CF12-B499-1B4177104AEE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7" creationId="{A9581990-BB9E-B5C1-BA9F-3B53D54F891C}"/>
          </ac:spMkLst>
        </pc:spChg>
        <pc:spChg chg="del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8" creationId="{625F7D6F-6C5F-FDEE-020C-13565FB11358}"/>
          </ac:spMkLst>
        </pc:spChg>
        <pc:spChg chg="add del mod ord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9" creationId="{C47C5C22-37FF-8FE1-F4A8-6ABC296F28AF}"/>
          </ac:spMkLst>
        </pc:spChg>
        <pc:spChg chg="del">
          <ac:chgData name="Niamh Courtaux" userId="9d3a79ee-1f51-4c13-9d61-ec395b754f23" providerId="ADAL" clId="{A9E768B7-D5E8-40DF-A4AE-45EA8956D8B7}" dt="2026-02-04T12:31:52.865" v="226" actId="700"/>
          <ac:spMkLst>
            <pc:docMk/>
            <pc:sldMk cId="2466257899" sldId="296"/>
            <ac:spMk id="10" creationId="{74CD034D-91FE-6FF6-DDD8-3A0DE1D76501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466257899" sldId="296"/>
            <ac:spMk id="13" creationId="{5BC9C6DB-9F11-DE29-B6CC-5BE4509191E3}"/>
          </ac:spMkLst>
        </pc:spChg>
        <pc:spChg chg="mod ord">
          <ac:chgData name="Niamh Courtaux" userId="9d3a79ee-1f51-4c13-9d61-ec395b754f23" providerId="ADAL" clId="{A9E768B7-D5E8-40DF-A4AE-45EA8956D8B7}" dt="2026-02-05T11:46:55.761" v="540" actId="6264"/>
          <ac:spMkLst>
            <pc:docMk/>
            <pc:sldMk cId="2466257899" sldId="296"/>
            <ac:spMk id="14" creationId="{A4E7DB29-846A-ABDD-0480-67EB920FCD11}"/>
          </ac:spMkLst>
        </pc:spChg>
        <pc:spChg chg="add del mod ord">
          <ac:chgData name="Niamh Courtaux" userId="9d3a79ee-1f51-4c13-9d61-ec395b754f23" providerId="ADAL" clId="{A9E768B7-D5E8-40DF-A4AE-45EA8956D8B7}" dt="2026-02-04T12:32:24.476" v="231" actId="700"/>
          <ac:spMkLst>
            <pc:docMk/>
            <pc:sldMk cId="2466257899" sldId="296"/>
            <ac:spMk id="15" creationId="{4B0402DD-7285-5736-495E-CA45F31CDD92}"/>
          </ac:spMkLst>
        </pc:spChg>
        <pc:spChg chg="del mod ord">
          <ac:chgData name="Niamh Courtaux" userId="9d3a79ee-1f51-4c13-9d61-ec395b754f23" providerId="ADAL" clId="{A9E768B7-D5E8-40DF-A4AE-45EA8956D8B7}" dt="2026-02-04T12:32:24.476" v="231" actId="700"/>
          <ac:spMkLst>
            <pc:docMk/>
            <pc:sldMk cId="2466257899" sldId="296"/>
            <ac:spMk id="16" creationId="{919718AB-6518-B5AF-C088-3F1D44C9705A}"/>
          </ac:spMkLst>
        </pc:spChg>
        <pc:spChg chg="add del mod ord">
          <ac:chgData name="Niamh Courtaux" userId="9d3a79ee-1f51-4c13-9d61-ec395b754f23" providerId="ADAL" clId="{A9E768B7-D5E8-40DF-A4AE-45EA8956D8B7}" dt="2026-02-04T12:44:38.180" v="262" actId="6264"/>
          <ac:spMkLst>
            <pc:docMk/>
            <pc:sldMk cId="2466257899" sldId="296"/>
            <ac:spMk id="17" creationId="{5E239393-6BF1-D0E9-AD5F-F5D56A16B65B}"/>
          </ac:spMkLst>
        </pc:spChg>
        <pc:spChg chg="add del mod ord">
          <ac:chgData name="Niamh Courtaux" userId="9d3a79ee-1f51-4c13-9d61-ec395b754f23" providerId="ADAL" clId="{A9E768B7-D5E8-40DF-A4AE-45EA8956D8B7}" dt="2026-02-04T12:44:38.180" v="262" actId="6264"/>
          <ac:spMkLst>
            <pc:docMk/>
            <pc:sldMk cId="2466257899" sldId="296"/>
            <ac:spMk id="18" creationId="{16B1CAA5-4D41-17F0-FC50-D52E6F4D4135}"/>
          </ac:spMkLst>
        </pc:spChg>
        <pc:spChg chg="add del mod">
          <ac:chgData name="Niamh Courtaux" userId="9d3a79ee-1f51-4c13-9d61-ec395b754f23" providerId="ADAL" clId="{A9E768B7-D5E8-40DF-A4AE-45EA8956D8B7}" dt="2026-02-04T12:44:38.180" v="262" actId="6264"/>
          <ac:spMkLst>
            <pc:docMk/>
            <pc:sldMk cId="2466257899" sldId="296"/>
            <ac:spMk id="19" creationId="{D7EAEAEE-6F45-859F-FE6C-8FD978ABA02F}"/>
          </ac:spMkLst>
        </pc:spChg>
        <pc:spChg chg="add del mod">
          <ac:chgData name="Niamh Courtaux" userId="9d3a79ee-1f51-4c13-9d61-ec395b754f23" providerId="ADAL" clId="{A9E768B7-D5E8-40DF-A4AE-45EA8956D8B7}" dt="2026-02-04T12:44:38.180" v="262" actId="6264"/>
          <ac:spMkLst>
            <pc:docMk/>
            <pc:sldMk cId="2466257899" sldId="296"/>
            <ac:spMk id="20" creationId="{C26B13B7-BE46-FF8C-05BD-85D9F3724E56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466257899" sldId="296"/>
            <ac:spMk id="21" creationId="{EACA1B16-21E8-91A5-1FA1-E149337099A4}"/>
          </ac:spMkLst>
        </pc:spChg>
        <pc:spChg chg="add del mod or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466257899" sldId="296"/>
            <ac:spMk id="22" creationId="{0947C2BD-65F8-6264-E012-3FDBEDC9C284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466257899" sldId="296"/>
            <ac:spMk id="23" creationId="{77B2DE5F-0009-6BC8-F1CA-343A35C3D303}"/>
          </ac:spMkLst>
        </pc:spChg>
        <pc:spChg chg="add del mod">
          <ac:chgData name="Niamh Courtaux" userId="9d3a79ee-1f51-4c13-9d61-ec395b754f23" providerId="ADAL" clId="{A9E768B7-D5E8-40DF-A4AE-45EA8956D8B7}" dt="2026-02-04T13:02:12.293" v="369" actId="6264"/>
          <ac:spMkLst>
            <pc:docMk/>
            <pc:sldMk cId="2466257899" sldId="296"/>
            <ac:spMk id="24" creationId="{B325D7BC-1FE9-562E-5EA1-93C0525B12A1}"/>
          </ac:spMkLst>
        </pc:spChg>
        <pc:spChg chg="add del mod ord">
          <ac:chgData name="Niamh Courtaux" userId="9d3a79ee-1f51-4c13-9d61-ec395b754f23" providerId="ADAL" clId="{A9E768B7-D5E8-40DF-A4AE-45EA8956D8B7}" dt="2026-02-04T13:02:44.251" v="375" actId="700"/>
          <ac:spMkLst>
            <pc:docMk/>
            <pc:sldMk cId="2466257899" sldId="296"/>
            <ac:spMk id="25" creationId="{532728BE-1D0B-2493-5702-0EE0FD71E609}"/>
          </ac:spMkLst>
        </pc:spChg>
        <pc:spChg chg="add del mod ord">
          <ac:chgData name="Niamh Courtaux" userId="9d3a79ee-1f51-4c13-9d61-ec395b754f23" providerId="ADAL" clId="{A9E768B7-D5E8-40DF-A4AE-45EA8956D8B7}" dt="2026-02-04T13:02:44.251" v="375" actId="700"/>
          <ac:spMkLst>
            <pc:docMk/>
            <pc:sldMk cId="2466257899" sldId="296"/>
            <ac:spMk id="26" creationId="{51F01963-5700-FF91-E8C8-E8FA384B2EBB}"/>
          </ac:spMkLst>
        </pc:spChg>
        <pc:spChg chg="add del mod ord">
          <ac:chgData name="Niamh Courtaux" userId="9d3a79ee-1f51-4c13-9d61-ec395b754f23" providerId="ADAL" clId="{A9E768B7-D5E8-40DF-A4AE-45EA8956D8B7}" dt="2026-02-04T13:08:37.211" v="417" actId="6264"/>
          <ac:spMkLst>
            <pc:docMk/>
            <pc:sldMk cId="2466257899" sldId="296"/>
            <ac:spMk id="27" creationId="{777EE367-B1BE-B34C-0506-92761D4211FB}"/>
          </ac:spMkLst>
        </pc:spChg>
        <pc:spChg chg="del mod ord">
          <ac:chgData name="Niamh Courtaux" userId="9d3a79ee-1f51-4c13-9d61-ec395b754f23" providerId="ADAL" clId="{A9E768B7-D5E8-40DF-A4AE-45EA8956D8B7}" dt="2026-02-04T09:17:46.143" v="185" actId="700"/>
          <ac:spMkLst>
            <pc:docMk/>
            <pc:sldMk cId="2466257899" sldId="296"/>
            <ac:spMk id="28" creationId="{3C0B4C7C-30B6-383D-8010-4EE8F53AEAFA}"/>
          </ac:spMkLst>
        </pc:spChg>
        <pc:spChg chg="add del mod ord">
          <ac:chgData name="Niamh Courtaux" userId="9d3a79ee-1f51-4c13-9d61-ec395b754f23" providerId="ADAL" clId="{A9E768B7-D5E8-40DF-A4AE-45EA8956D8B7}" dt="2026-02-04T09:17:46.143" v="185" actId="700"/>
          <ac:spMkLst>
            <pc:docMk/>
            <pc:sldMk cId="2466257899" sldId="296"/>
            <ac:spMk id="29" creationId="{2667D55A-67AF-B8D9-B220-572B55B080F8}"/>
          </ac:spMkLst>
        </pc:spChg>
        <pc:spChg chg="del mod ord">
          <ac:chgData name="Niamh Courtaux" userId="9d3a79ee-1f51-4c13-9d61-ec395b754f23" providerId="ADAL" clId="{A9E768B7-D5E8-40DF-A4AE-45EA8956D8B7}" dt="2026-02-04T09:17:46.143" v="185" actId="700"/>
          <ac:spMkLst>
            <pc:docMk/>
            <pc:sldMk cId="2466257899" sldId="296"/>
            <ac:spMk id="32" creationId="{8817E0A3-26AC-DC99-FF8E-46F51ECEBC75}"/>
          </ac:spMkLst>
        </pc:spChg>
        <pc:spChg chg="del mod ord">
          <ac:chgData name="Niamh Courtaux" userId="9d3a79ee-1f51-4c13-9d61-ec395b754f23" providerId="ADAL" clId="{A9E768B7-D5E8-40DF-A4AE-45EA8956D8B7}" dt="2026-02-04T09:17:46.143" v="185" actId="700"/>
          <ac:spMkLst>
            <pc:docMk/>
            <pc:sldMk cId="2466257899" sldId="296"/>
            <ac:spMk id="33" creationId="{F29D063F-52C3-6624-7C0F-CE20E4C4C05D}"/>
          </ac:spMkLst>
        </pc:spChg>
        <pc:spChg chg="del mod ord">
          <ac:chgData name="Niamh Courtaux" userId="9d3a79ee-1f51-4c13-9d61-ec395b754f23" providerId="ADAL" clId="{A9E768B7-D5E8-40DF-A4AE-45EA8956D8B7}" dt="2026-02-04T09:17:46.143" v="185" actId="700"/>
          <ac:spMkLst>
            <pc:docMk/>
            <pc:sldMk cId="2466257899" sldId="296"/>
            <ac:spMk id="35" creationId="{1C31673E-81E4-7ADB-67FE-946827DA7960}"/>
          </ac:spMkLst>
        </pc:spChg>
        <pc:spChg chg="add del mod ord">
          <ac:chgData name="Niamh Courtaux" userId="9d3a79ee-1f51-4c13-9d61-ec395b754f23" providerId="ADAL" clId="{A9E768B7-D5E8-40DF-A4AE-45EA8956D8B7}" dt="2026-02-04T09:17:46.143" v="185" actId="700"/>
          <ac:spMkLst>
            <pc:docMk/>
            <pc:sldMk cId="2466257899" sldId="296"/>
            <ac:spMk id="37" creationId="{5465CA2F-E5CF-690B-364D-37012695C0D9}"/>
          </ac:spMkLst>
        </pc:spChg>
      </pc:sldChg>
      <pc:sldMasterChg chg="del mod">
        <pc:chgData name="Niamh Courtaux" userId="9d3a79ee-1f51-4c13-9d61-ec395b754f23" providerId="ADAL" clId="{A9E768B7-D5E8-40DF-A4AE-45EA8956D8B7}" dt="2026-02-04T12:54:12.600" v="266" actId="2696"/>
        <pc:sldMasterMkLst>
          <pc:docMk/>
          <pc:sldMasterMk cId="3565884693" sldId="2147483797"/>
        </pc:sldMasterMkLst>
      </pc:sldMasterChg>
      <pc:sldMasterChg chg="del mod modSldLayout sldLayoutOrd">
        <pc:chgData name="Niamh Courtaux" userId="9d3a79ee-1f51-4c13-9d61-ec395b754f23" providerId="ADAL" clId="{A9E768B7-D5E8-40DF-A4AE-45EA8956D8B7}" dt="2026-02-04T12:54:12.696" v="267" actId="2696"/>
        <pc:sldMasterMkLst>
          <pc:docMk/>
          <pc:sldMasterMk cId="2996965007" sldId="2147483801"/>
        </pc:sldMasterMkLst>
        <pc:sldLayoutChg chg="addSp delSp modSp mod">
          <pc:chgData name="Niamh Courtaux" userId="9d3a79ee-1f51-4c13-9d61-ec395b754f23" providerId="ADAL" clId="{A9E768B7-D5E8-40DF-A4AE-45EA8956D8B7}" dt="2026-02-04T12:11:50.164" v="225" actId="208"/>
          <pc:sldLayoutMkLst>
            <pc:docMk/>
            <pc:sldMasterMk cId="2996965007" sldId="2147483801"/>
            <pc:sldLayoutMk cId="3468182347" sldId="2147483810"/>
          </pc:sldLayoutMkLst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4" creationId="{8E444B8B-90FE-216C-79C8-33D9744BDEBD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5" creationId="{7E5114F1-8DE3-BF3E-AB61-45B8C944B838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7" creationId="{B90E6A63-6884-F2C4-A868-B945FEC7C548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8" creationId="{788A04F7-01C8-2C6E-16FE-0FD53F93A626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13" creationId="{E328C525-0DBF-DE99-CAC5-A9A5FC7663A6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14" creationId="{AA66B0E9-0EEA-9432-0981-18EE0F38AA44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16" creationId="{7381CBFB-CDB1-FA9C-E761-DE0E82EDBC74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17" creationId="{7C0A84AC-7EFA-926E-E642-57529E6475D4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19" creationId="{62545F2B-5BC0-DF3C-ED9D-65D118E9A902}"/>
            </ac:spMkLst>
          </pc:spChg>
          <pc:spChg chg="add mod">
            <ac:chgData name="Niamh Courtaux" userId="9d3a79ee-1f51-4c13-9d61-ec395b754f23" providerId="ADAL" clId="{A9E768B7-D5E8-40DF-A4AE-45EA8956D8B7}" dt="2026-02-04T12:11:40.010" v="224" actId="207"/>
            <ac:spMkLst>
              <pc:docMk/>
              <pc:sldMasterMk cId="2996965007" sldId="2147483801"/>
              <pc:sldLayoutMk cId="3468182347" sldId="2147483810"/>
              <ac:spMk id="20" creationId="{870D8F00-591D-E1E8-4DB4-33D6E96F0AFA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31" creationId="{F8C6B817-DF5B-11E0-75D5-9E70376A08EF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38" creationId="{C0E0349C-9E68-A4FF-1767-08BB2D7687ED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40" creationId="{FA0BCA46-D66C-E3B8-151E-81F0A8AD006F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41" creationId="{4D4CA876-08E9-019A-E1A9-1D63E19AC65D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48" creationId="{6E9F1FF6-886C-9883-5E0A-241C5E148883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61" creationId="{E2319A00-95C4-3E24-5F0C-6B01F47F5886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63" creationId="{8C28F4BC-ED17-E3C9-E588-CB211CD318B8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64" creationId="{24557F6C-6A5B-AB30-63FE-796A9A3FF7E2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70" creationId="{660198C5-FAA3-FECB-15F1-B1C25C7F0E12}"/>
            </ac:spMkLst>
          </pc:spChg>
          <pc:spChg chg="del">
            <ac:chgData name="Niamh Courtaux" userId="9d3a79ee-1f51-4c13-9d61-ec395b754f23" providerId="ADAL" clId="{A9E768B7-D5E8-40DF-A4AE-45EA8956D8B7}" dt="2026-02-04T12:11:35.929" v="222" actId="478"/>
            <ac:spMkLst>
              <pc:docMk/>
              <pc:sldMasterMk cId="2996965007" sldId="2147483801"/>
              <pc:sldLayoutMk cId="3468182347" sldId="2147483810"/>
              <ac:spMk id="74" creationId="{02093393-90DD-EB8E-6D1D-4D5A2CEBB961}"/>
            </ac:spMkLst>
          </pc:spChg>
          <pc:cxnChg chg="mod">
            <ac:chgData name="Niamh Courtaux" userId="9d3a79ee-1f51-4c13-9d61-ec395b754f23" providerId="ADAL" clId="{A9E768B7-D5E8-40DF-A4AE-45EA8956D8B7}" dt="2026-02-04T12:11:50.164" v="225" actId="208"/>
            <ac:cxnSpMkLst>
              <pc:docMk/>
              <pc:sldMasterMk cId="2996965007" sldId="2147483801"/>
              <pc:sldLayoutMk cId="3468182347" sldId="2147483810"/>
              <ac:cxnSpMk id="3" creationId="{9623821B-4334-7D76-9633-6A9BD1E1D780}"/>
            </ac:cxnSpMkLst>
          </pc:cxnChg>
          <pc:cxnChg chg="mod">
            <ac:chgData name="Niamh Courtaux" userId="9d3a79ee-1f51-4c13-9d61-ec395b754f23" providerId="ADAL" clId="{A9E768B7-D5E8-40DF-A4AE-45EA8956D8B7}" dt="2026-02-04T12:11:50.164" v="225" actId="208"/>
            <ac:cxnSpMkLst>
              <pc:docMk/>
              <pc:sldMasterMk cId="2996965007" sldId="2147483801"/>
              <pc:sldLayoutMk cId="3468182347" sldId="2147483810"/>
              <ac:cxnSpMk id="6" creationId="{C6EB809E-AE02-6815-1016-04E034A707D1}"/>
            </ac:cxnSpMkLst>
          </pc:cxnChg>
          <pc:cxnChg chg="mod">
            <ac:chgData name="Niamh Courtaux" userId="9d3a79ee-1f51-4c13-9d61-ec395b754f23" providerId="ADAL" clId="{A9E768B7-D5E8-40DF-A4AE-45EA8956D8B7}" dt="2026-02-04T12:11:50.164" v="225" actId="208"/>
            <ac:cxnSpMkLst>
              <pc:docMk/>
              <pc:sldMasterMk cId="2996965007" sldId="2147483801"/>
              <pc:sldLayoutMk cId="3468182347" sldId="2147483810"/>
              <ac:cxnSpMk id="9" creationId="{FA0A0AFA-9D12-3631-77D3-F985C4ABC6D1}"/>
            </ac:cxnSpMkLst>
          </pc:cxnChg>
          <pc:cxnChg chg="mod">
            <ac:chgData name="Niamh Courtaux" userId="9d3a79ee-1f51-4c13-9d61-ec395b754f23" providerId="ADAL" clId="{A9E768B7-D5E8-40DF-A4AE-45EA8956D8B7}" dt="2026-02-04T12:11:50.164" v="225" actId="208"/>
            <ac:cxnSpMkLst>
              <pc:docMk/>
              <pc:sldMasterMk cId="2996965007" sldId="2147483801"/>
              <pc:sldLayoutMk cId="3468182347" sldId="2147483810"/>
              <ac:cxnSpMk id="12" creationId="{6834FA70-434C-522B-F7E7-2F8FE23480D6}"/>
            </ac:cxnSpMkLst>
          </pc:cxnChg>
          <pc:cxnChg chg="mod">
            <ac:chgData name="Niamh Courtaux" userId="9d3a79ee-1f51-4c13-9d61-ec395b754f23" providerId="ADAL" clId="{A9E768B7-D5E8-40DF-A4AE-45EA8956D8B7}" dt="2026-02-04T12:11:50.164" v="225" actId="208"/>
            <ac:cxnSpMkLst>
              <pc:docMk/>
              <pc:sldMasterMk cId="2996965007" sldId="2147483801"/>
              <pc:sldLayoutMk cId="3468182347" sldId="2147483810"/>
              <ac:cxnSpMk id="15" creationId="{0FB22197-AF67-FFD7-BF0B-A584637F30BB}"/>
            </ac:cxnSpMkLst>
          </pc:cxnChg>
          <pc:cxnChg chg="mod">
            <ac:chgData name="Niamh Courtaux" userId="9d3a79ee-1f51-4c13-9d61-ec395b754f23" providerId="ADAL" clId="{A9E768B7-D5E8-40DF-A4AE-45EA8956D8B7}" dt="2026-02-04T12:11:50.164" v="225" actId="208"/>
            <ac:cxnSpMkLst>
              <pc:docMk/>
              <pc:sldMasterMk cId="2996965007" sldId="2147483801"/>
              <pc:sldLayoutMk cId="3468182347" sldId="2147483810"/>
              <ac:cxnSpMk id="18" creationId="{8092CBDE-4101-20B4-6003-CE88F4B1220D}"/>
            </ac:cxnSpMkLst>
          </pc:cxnChg>
        </pc:sldLayoutChg>
        <pc:sldLayoutChg chg="ord">
          <pc:chgData name="Niamh Courtaux" userId="9d3a79ee-1f51-4c13-9d61-ec395b754f23" providerId="ADAL" clId="{A9E768B7-D5E8-40DF-A4AE-45EA8956D8B7}" dt="2026-02-04T09:18:23.958" v="189" actId="20578"/>
          <pc:sldLayoutMkLst>
            <pc:docMk/>
            <pc:sldMasterMk cId="2996965007" sldId="2147483801"/>
            <pc:sldLayoutMk cId="1564454950" sldId="2147483813"/>
          </pc:sldLayoutMkLst>
        </pc:sldLayoutChg>
        <pc:sldLayoutChg chg="ord">
          <pc:chgData name="Niamh Courtaux" userId="9d3a79ee-1f51-4c13-9d61-ec395b754f23" providerId="ADAL" clId="{A9E768B7-D5E8-40DF-A4AE-45EA8956D8B7}" dt="2026-02-04T09:18:23.958" v="189" actId="20578"/>
          <pc:sldLayoutMkLst>
            <pc:docMk/>
            <pc:sldMasterMk cId="2996965007" sldId="2147483801"/>
            <pc:sldLayoutMk cId="1499075106" sldId="2147483814"/>
          </pc:sldLayoutMkLst>
        </pc:sldLayoutChg>
      </pc:sldMasterChg>
      <pc:sldMasterChg chg="del mod modSldLayout">
        <pc:chgData name="Niamh Courtaux" userId="9d3a79ee-1f51-4c13-9d61-ec395b754f23" providerId="ADAL" clId="{A9E768B7-D5E8-40DF-A4AE-45EA8956D8B7}" dt="2026-02-04T12:54:12.785" v="268" actId="2696"/>
        <pc:sldMasterMkLst>
          <pc:docMk/>
          <pc:sldMasterMk cId="2049109493" sldId="2147483816"/>
        </pc:sldMasterMkLst>
        <pc:sldLayoutChg chg="modSp mod">
          <pc:chgData name="Niamh Courtaux" userId="9d3a79ee-1f51-4c13-9d61-ec395b754f23" providerId="ADAL" clId="{A9E768B7-D5E8-40DF-A4AE-45EA8956D8B7}" dt="2026-02-04T09:16:48.758" v="160" actId="207"/>
          <pc:sldLayoutMkLst>
            <pc:docMk/>
            <pc:sldMasterMk cId="2049109493" sldId="2147483816"/>
            <pc:sldLayoutMk cId="4069491883" sldId="2147483821"/>
          </pc:sldLayoutMkLst>
          <pc:spChg chg="mod">
            <ac:chgData name="Niamh Courtaux" userId="9d3a79ee-1f51-4c13-9d61-ec395b754f23" providerId="ADAL" clId="{A9E768B7-D5E8-40DF-A4AE-45EA8956D8B7}" dt="2026-02-04T09:16:48.758" v="160" actId="207"/>
            <ac:spMkLst>
              <pc:docMk/>
              <pc:sldMasterMk cId="2049109493" sldId="2147483816"/>
              <pc:sldLayoutMk cId="4069491883" sldId="2147483821"/>
              <ac:spMk id="42" creationId="{DC09F7C4-7AB2-C471-E3F1-F06AE91F97A2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6:55.485" v="163" actId="403"/>
          <pc:sldLayoutMkLst>
            <pc:docMk/>
            <pc:sldMasterMk cId="2049109493" sldId="2147483816"/>
            <pc:sldLayoutMk cId="2461035614" sldId="2147483825"/>
          </pc:sldLayoutMkLst>
          <pc:spChg chg="mod">
            <ac:chgData name="Niamh Courtaux" userId="9d3a79ee-1f51-4c13-9d61-ec395b754f23" providerId="ADAL" clId="{A9E768B7-D5E8-40DF-A4AE-45EA8956D8B7}" dt="2026-02-04T09:16:55.485" v="163" actId="403"/>
            <ac:spMkLst>
              <pc:docMk/>
              <pc:sldMasterMk cId="2049109493" sldId="2147483816"/>
              <pc:sldLayoutMk cId="2461035614" sldId="2147483825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6:59.182" v="166" actId="403"/>
          <pc:sldLayoutMkLst>
            <pc:docMk/>
            <pc:sldMasterMk cId="2049109493" sldId="2147483816"/>
            <pc:sldLayoutMk cId="3802558367" sldId="2147483826"/>
          </pc:sldLayoutMkLst>
          <pc:spChg chg="mod">
            <ac:chgData name="Niamh Courtaux" userId="9d3a79ee-1f51-4c13-9d61-ec395b754f23" providerId="ADAL" clId="{A9E768B7-D5E8-40DF-A4AE-45EA8956D8B7}" dt="2026-02-04T09:16:59.182" v="166" actId="403"/>
            <ac:spMkLst>
              <pc:docMk/>
              <pc:sldMasterMk cId="2049109493" sldId="2147483816"/>
              <pc:sldLayoutMk cId="3802558367" sldId="2147483826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7:02.605" v="169" actId="403"/>
          <pc:sldLayoutMkLst>
            <pc:docMk/>
            <pc:sldMasterMk cId="2049109493" sldId="2147483816"/>
            <pc:sldLayoutMk cId="2869692673" sldId="2147483827"/>
          </pc:sldLayoutMkLst>
          <pc:spChg chg="mod">
            <ac:chgData name="Niamh Courtaux" userId="9d3a79ee-1f51-4c13-9d61-ec395b754f23" providerId="ADAL" clId="{A9E768B7-D5E8-40DF-A4AE-45EA8956D8B7}" dt="2026-02-04T09:17:02.605" v="169" actId="403"/>
            <ac:spMkLst>
              <pc:docMk/>
              <pc:sldMasterMk cId="2049109493" sldId="2147483816"/>
              <pc:sldLayoutMk cId="2869692673" sldId="2147483827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7:05.439" v="172" actId="403"/>
          <pc:sldLayoutMkLst>
            <pc:docMk/>
            <pc:sldMasterMk cId="2049109493" sldId="2147483816"/>
            <pc:sldLayoutMk cId="3695490562" sldId="2147483828"/>
          </pc:sldLayoutMkLst>
          <pc:spChg chg="mod">
            <ac:chgData name="Niamh Courtaux" userId="9d3a79ee-1f51-4c13-9d61-ec395b754f23" providerId="ADAL" clId="{A9E768B7-D5E8-40DF-A4AE-45EA8956D8B7}" dt="2026-02-04T09:17:05.439" v="172" actId="403"/>
            <ac:spMkLst>
              <pc:docMk/>
              <pc:sldMasterMk cId="2049109493" sldId="2147483816"/>
              <pc:sldLayoutMk cId="3695490562" sldId="2147483828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7:08.921" v="175" actId="403"/>
          <pc:sldLayoutMkLst>
            <pc:docMk/>
            <pc:sldMasterMk cId="2049109493" sldId="2147483816"/>
            <pc:sldLayoutMk cId="1032448655" sldId="2147483829"/>
          </pc:sldLayoutMkLst>
          <pc:spChg chg="mod">
            <ac:chgData name="Niamh Courtaux" userId="9d3a79ee-1f51-4c13-9d61-ec395b754f23" providerId="ADAL" clId="{A9E768B7-D5E8-40DF-A4AE-45EA8956D8B7}" dt="2026-02-04T09:17:08.921" v="175" actId="403"/>
            <ac:spMkLst>
              <pc:docMk/>
              <pc:sldMasterMk cId="2049109493" sldId="2147483816"/>
              <pc:sldLayoutMk cId="1032448655" sldId="2147483829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7:11.863" v="178" actId="403"/>
          <pc:sldLayoutMkLst>
            <pc:docMk/>
            <pc:sldMasterMk cId="2049109493" sldId="2147483816"/>
            <pc:sldLayoutMk cId="1583579512" sldId="2147483830"/>
          </pc:sldLayoutMkLst>
          <pc:spChg chg="mod">
            <ac:chgData name="Niamh Courtaux" userId="9d3a79ee-1f51-4c13-9d61-ec395b754f23" providerId="ADAL" clId="{A9E768B7-D5E8-40DF-A4AE-45EA8956D8B7}" dt="2026-02-04T09:17:11.863" v="178" actId="403"/>
            <ac:spMkLst>
              <pc:docMk/>
              <pc:sldMasterMk cId="2049109493" sldId="2147483816"/>
              <pc:sldLayoutMk cId="1583579512" sldId="2147483830"/>
              <ac:spMk id="2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7:15.691" v="181" actId="403"/>
          <pc:sldLayoutMkLst>
            <pc:docMk/>
            <pc:sldMasterMk cId="2049109493" sldId="2147483816"/>
            <pc:sldLayoutMk cId="722272406" sldId="2147483831"/>
          </pc:sldLayoutMkLst>
          <pc:spChg chg="mod">
            <ac:chgData name="Niamh Courtaux" userId="9d3a79ee-1f51-4c13-9d61-ec395b754f23" providerId="ADAL" clId="{A9E768B7-D5E8-40DF-A4AE-45EA8956D8B7}" dt="2026-02-04T09:17:15.691" v="181" actId="403"/>
            <ac:spMkLst>
              <pc:docMk/>
              <pc:sldMasterMk cId="2049109493" sldId="2147483816"/>
              <pc:sldLayoutMk cId="722272406" sldId="2147483831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7:18.721" v="184" actId="403"/>
          <pc:sldLayoutMkLst>
            <pc:docMk/>
            <pc:sldMasterMk cId="2049109493" sldId="2147483816"/>
            <pc:sldLayoutMk cId="1095829934" sldId="2147483832"/>
          </pc:sldLayoutMkLst>
          <pc:spChg chg="mod">
            <ac:chgData name="Niamh Courtaux" userId="9d3a79ee-1f51-4c13-9d61-ec395b754f23" providerId="ADAL" clId="{A9E768B7-D5E8-40DF-A4AE-45EA8956D8B7}" dt="2026-02-04T09:17:18.721" v="184" actId="403"/>
            <ac:spMkLst>
              <pc:docMk/>
              <pc:sldMasterMk cId="2049109493" sldId="2147483816"/>
              <pc:sldLayoutMk cId="1095829934" sldId="2147483832"/>
              <ac:spMk id="2" creationId="{2E616C48-5B03-37E8-706B-5FDE509307CB}"/>
            </ac:spMkLst>
          </pc:spChg>
        </pc:sldLayoutChg>
      </pc:sldMasterChg>
      <pc:sldMasterChg chg="del mod">
        <pc:chgData name="Niamh Courtaux" userId="9d3a79ee-1f51-4c13-9d61-ec395b754f23" providerId="ADAL" clId="{A9E768B7-D5E8-40DF-A4AE-45EA8956D8B7}" dt="2026-02-04T12:54:12.820" v="269" actId="2696"/>
        <pc:sldMasterMkLst>
          <pc:docMk/>
          <pc:sldMasterMk cId="1819645315" sldId="2147483833"/>
        </pc:sldMasterMkLst>
      </pc:sldMasterChg>
      <pc:sldMasterChg chg="del sldLayoutOrd">
        <pc:chgData name="Niamh Courtaux" userId="9d3a79ee-1f51-4c13-9d61-ec395b754f23" providerId="ADAL" clId="{A9E768B7-D5E8-40DF-A4AE-45EA8956D8B7}" dt="2026-02-04T11:49:38.030" v="199" actId="2696"/>
        <pc:sldMasterMkLst>
          <pc:docMk/>
          <pc:sldMasterMk cId="3002246289" sldId="2147483861"/>
        </pc:sldMasterMkLst>
      </pc:sldMasterChg>
      <pc:sldMasterChg chg="del modSldLayout sldLayoutOrd">
        <pc:chgData name="Niamh Courtaux" userId="9d3a79ee-1f51-4c13-9d61-ec395b754f23" providerId="ADAL" clId="{A9E768B7-D5E8-40DF-A4AE-45EA8956D8B7}" dt="2026-02-04T11:49:38.007" v="198" actId="2696"/>
        <pc:sldMasterMkLst>
          <pc:docMk/>
          <pc:sldMasterMk cId="1993327741" sldId="2147483865"/>
        </pc:sldMasterMkLst>
      </pc:sldMasterChg>
      <pc:sldMasterChg chg="del modSldLayout">
        <pc:chgData name="Niamh Courtaux" userId="9d3a79ee-1f51-4c13-9d61-ec395b754f23" providerId="ADAL" clId="{A9E768B7-D5E8-40DF-A4AE-45EA8956D8B7}" dt="2026-02-04T11:49:37.924" v="197" actId="2696"/>
        <pc:sldMasterMkLst>
          <pc:docMk/>
          <pc:sldMasterMk cId="1599165109" sldId="2147483880"/>
        </pc:sldMasterMkLst>
        <pc:sldLayoutChg chg="modSp mod">
          <pc:chgData name="Niamh Courtaux" userId="9d3a79ee-1f51-4c13-9d61-ec395b754f23" providerId="ADAL" clId="{A9E768B7-D5E8-40DF-A4AE-45EA8956D8B7}" dt="2026-02-04T09:12:38.871" v="89" actId="207"/>
          <pc:sldLayoutMkLst>
            <pc:docMk/>
            <pc:sldMasterMk cId="1599165109" sldId="2147483880"/>
            <pc:sldLayoutMk cId="642736892" sldId="2147483885"/>
          </pc:sldLayoutMkLst>
          <pc:spChg chg="mod">
            <ac:chgData name="Niamh Courtaux" userId="9d3a79ee-1f51-4c13-9d61-ec395b754f23" providerId="ADAL" clId="{A9E768B7-D5E8-40DF-A4AE-45EA8956D8B7}" dt="2026-02-04T09:12:38.871" v="89" actId="207"/>
            <ac:spMkLst>
              <pc:docMk/>
              <pc:sldMasterMk cId="1599165109" sldId="2147483880"/>
              <pc:sldLayoutMk cId="642736892" sldId="2147483885"/>
              <ac:spMk id="42" creationId="{DC09F7C4-7AB2-C471-E3F1-F06AE91F97A2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2:48.315" v="94" actId="1036"/>
          <pc:sldLayoutMkLst>
            <pc:docMk/>
            <pc:sldMasterMk cId="1599165109" sldId="2147483880"/>
            <pc:sldLayoutMk cId="1680480782" sldId="2147483889"/>
          </pc:sldLayoutMkLst>
          <pc:spChg chg="mod">
            <ac:chgData name="Niamh Courtaux" userId="9d3a79ee-1f51-4c13-9d61-ec395b754f23" providerId="ADAL" clId="{A9E768B7-D5E8-40DF-A4AE-45EA8956D8B7}" dt="2026-02-04T09:12:44.643" v="92" actId="403"/>
            <ac:spMkLst>
              <pc:docMk/>
              <pc:sldMasterMk cId="1599165109" sldId="2147483880"/>
              <pc:sldLayoutMk cId="1680480782" sldId="2147483889"/>
              <ac:spMk id="9" creationId="{BA649CB6-CEDE-9EB9-0E52-7901781473E7}"/>
            </ac:spMkLst>
          </pc:spChg>
          <pc:picChg chg="mod">
            <ac:chgData name="Niamh Courtaux" userId="9d3a79ee-1f51-4c13-9d61-ec395b754f23" providerId="ADAL" clId="{A9E768B7-D5E8-40DF-A4AE-45EA8956D8B7}" dt="2026-02-04T09:12:48.315" v="94" actId="1036"/>
            <ac:picMkLst>
              <pc:docMk/>
              <pc:sldMasterMk cId="1599165109" sldId="2147483880"/>
              <pc:sldLayoutMk cId="1680480782" sldId="2147483889"/>
              <ac:picMk id="5" creationId="{35F36A6F-D03E-B229-3631-6023831733BD}"/>
            </ac:picMkLst>
          </pc:picChg>
        </pc:sldLayoutChg>
        <pc:sldLayoutChg chg="modSp mod">
          <pc:chgData name="Niamh Courtaux" userId="9d3a79ee-1f51-4c13-9d61-ec395b754f23" providerId="ADAL" clId="{A9E768B7-D5E8-40DF-A4AE-45EA8956D8B7}" dt="2026-02-04T09:12:52.896" v="99" actId="403"/>
          <pc:sldLayoutMkLst>
            <pc:docMk/>
            <pc:sldMasterMk cId="1599165109" sldId="2147483880"/>
            <pc:sldLayoutMk cId="1667214536" sldId="2147483890"/>
          </pc:sldLayoutMkLst>
          <pc:spChg chg="mod">
            <ac:chgData name="Niamh Courtaux" userId="9d3a79ee-1f51-4c13-9d61-ec395b754f23" providerId="ADAL" clId="{A9E768B7-D5E8-40DF-A4AE-45EA8956D8B7}" dt="2026-02-04T09:12:52.896" v="99" actId="403"/>
            <ac:spMkLst>
              <pc:docMk/>
              <pc:sldMasterMk cId="1599165109" sldId="2147483880"/>
              <pc:sldLayoutMk cId="1667214536" sldId="2147483890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2:56.205" v="103" actId="403"/>
          <pc:sldLayoutMkLst>
            <pc:docMk/>
            <pc:sldMasterMk cId="1599165109" sldId="2147483880"/>
            <pc:sldLayoutMk cId="1246395045" sldId="2147483891"/>
          </pc:sldLayoutMkLst>
          <pc:spChg chg="mod">
            <ac:chgData name="Niamh Courtaux" userId="9d3a79ee-1f51-4c13-9d61-ec395b754f23" providerId="ADAL" clId="{A9E768B7-D5E8-40DF-A4AE-45EA8956D8B7}" dt="2026-02-04T09:12:56.205" v="103" actId="403"/>
            <ac:spMkLst>
              <pc:docMk/>
              <pc:sldMasterMk cId="1599165109" sldId="2147483880"/>
              <pc:sldLayoutMk cId="1246395045" sldId="2147483891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01.293" v="108" actId="404"/>
          <pc:sldLayoutMkLst>
            <pc:docMk/>
            <pc:sldMasterMk cId="1599165109" sldId="2147483880"/>
            <pc:sldLayoutMk cId="2707007273" sldId="2147483892"/>
          </pc:sldLayoutMkLst>
          <pc:spChg chg="mod">
            <ac:chgData name="Niamh Courtaux" userId="9d3a79ee-1f51-4c13-9d61-ec395b754f23" providerId="ADAL" clId="{A9E768B7-D5E8-40DF-A4AE-45EA8956D8B7}" dt="2026-02-04T09:13:01.293" v="108" actId="404"/>
            <ac:spMkLst>
              <pc:docMk/>
              <pc:sldMasterMk cId="1599165109" sldId="2147483880"/>
              <pc:sldLayoutMk cId="2707007273" sldId="2147483892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04.382" v="111" actId="403"/>
          <pc:sldLayoutMkLst>
            <pc:docMk/>
            <pc:sldMasterMk cId="1599165109" sldId="2147483880"/>
            <pc:sldLayoutMk cId="1876156379" sldId="2147483893"/>
          </pc:sldLayoutMkLst>
          <pc:spChg chg="mod">
            <ac:chgData name="Niamh Courtaux" userId="9d3a79ee-1f51-4c13-9d61-ec395b754f23" providerId="ADAL" clId="{A9E768B7-D5E8-40DF-A4AE-45EA8956D8B7}" dt="2026-02-04T09:13:04.382" v="111" actId="403"/>
            <ac:spMkLst>
              <pc:docMk/>
              <pc:sldMasterMk cId="1599165109" sldId="2147483880"/>
              <pc:sldLayoutMk cId="1876156379" sldId="2147483893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07.432" v="114" actId="403"/>
          <pc:sldLayoutMkLst>
            <pc:docMk/>
            <pc:sldMasterMk cId="1599165109" sldId="2147483880"/>
            <pc:sldLayoutMk cId="2186275209" sldId="2147483894"/>
          </pc:sldLayoutMkLst>
          <pc:spChg chg="mod">
            <ac:chgData name="Niamh Courtaux" userId="9d3a79ee-1f51-4c13-9d61-ec395b754f23" providerId="ADAL" clId="{A9E768B7-D5E8-40DF-A4AE-45EA8956D8B7}" dt="2026-02-04T09:13:07.432" v="114" actId="403"/>
            <ac:spMkLst>
              <pc:docMk/>
              <pc:sldMasterMk cId="1599165109" sldId="2147483880"/>
              <pc:sldLayoutMk cId="2186275209" sldId="2147483894"/>
              <ac:spMk id="2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10.968" v="117" actId="403"/>
          <pc:sldLayoutMkLst>
            <pc:docMk/>
            <pc:sldMasterMk cId="1599165109" sldId="2147483880"/>
            <pc:sldLayoutMk cId="2533084835" sldId="2147483895"/>
          </pc:sldLayoutMkLst>
          <pc:spChg chg="mod">
            <ac:chgData name="Niamh Courtaux" userId="9d3a79ee-1f51-4c13-9d61-ec395b754f23" providerId="ADAL" clId="{A9E768B7-D5E8-40DF-A4AE-45EA8956D8B7}" dt="2026-02-04T09:13:10.968" v="117" actId="403"/>
            <ac:spMkLst>
              <pc:docMk/>
              <pc:sldMasterMk cId="1599165109" sldId="2147483880"/>
              <pc:sldLayoutMk cId="2533084835" sldId="2147483895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14.979" v="120" actId="403"/>
          <pc:sldLayoutMkLst>
            <pc:docMk/>
            <pc:sldMasterMk cId="1599165109" sldId="2147483880"/>
            <pc:sldLayoutMk cId="593782108" sldId="2147483896"/>
          </pc:sldLayoutMkLst>
          <pc:spChg chg="mod">
            <ac:chgData name="Niamh Courtaux" userId="9d3a79ee-1f51-4c13-9d61-ec395b754f23" providerId="ADAL" clId="{A9E768B7-D5E8-40DF-A4AE-45EA8956D8B7}" dt="2026-02-04T09:13:14.979" v="120" actId="403"/>
            <ac:spMkLst>
              <pc:docMk/>
              <pc:sldMasterMk cId="1599165109" sldId="2147483880"/>
              <pc:sldLayoutMk cId="593782108" sldId="2147483896"/>
              <ac:spMk id="2" creationId="{2E616C48-5B03-37E8-706B-5FDE509307CB}"/>
            </ac:spMkLst>
          </pc:spChg>
        </pc:sldLayoutChg>
      </pc:sldMasterChg>
      <pc:sldMasterChg chg="del">
        <pc:chgData name="Niamh Courtaux" userId="9d3a79ee-1f51-4c13-9d61-ec395b754f23" providerId="ADAL" clId="{A9E768B7-D5E8-40DF-A4AE-45EA8956D8B7}" dt="2026-02-04T11:49:37.830" v="196" actId="2696"/>
        <pc:sldMasterMkLst>
          <pc:docMk/>
          <pc:sldMasterMk cId="3617976594" sldId="2147483897"/>
        </pc:sldMasterMkLst>
      </pc:sldMasterChg>
      <pc:sldMasterChg chg="del mod">
        <pc:chgData name="Niamh Courtaux" userId="9d3a79ee-1f51-4c13-9d61-ec395b754f23" providerId="ADAL" clId="{A9E768B7-D5E8-40DF-A4AE-45EA8956D8B7}" dt="2026-02-04T12:32:07.186" v="230" actId="2696"/>
        <pc:sldMasterMkLst>
          <pc:docMk/>
          <pc:sldMasterMk cId="3806366298" sldId="2147483903"/>
        </pc:sldMasterMkLst>
      </pc:sldMasterChg>
      <pc:sldMasterChg chg="del mod modSldLayout sldLayoutOrd">
        <pc:chgData name="Niamh Courtaux" userId="9d3a79ee-1f51-4c13-9d61-ec395b754f23" providerId="ADAL" clId="{A9E768B7-D5E8-40DF-A4AE-45EA8956D8B7}" dt="2026-02-04T12:32:07.157" v="229" actId="2696"/>
        <pc:sldMasterMkLst>
          <pc:docMk/>
          <pc:sldMasterMk cId="1519216012" sldId="2147483907"/>
        </pc:sldMasterMkLst>
        <pc:sldLayoutChg chg="addSp delSp modSp mod">
          <pc:chgData name="Niamh Courtaux" userId="9d3a79ee-1f51-4c13-9d61-ec395b754f23" providerId="ADAL" clId="{A9E768B7-D5E8-40DF-A4AE-45EA8956D8B7}" dt="2026-02-04T12:11:22.504" v="221"/>
          <pc:sldLayoutMkLst>
            <pc:docMk/>
            <pc:sldMasterMk cId="1519216012" sldId="2147483907"/>
            <pc:sldLayoutMk cId="1862763997" sldId="2147483916"/>
          </pc:sldLayoutMkLst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3" creationId="{88508EE4-22E7-E7E8-93A3-F8482589BDDE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5" creationId="{D06A287C-5EC5-FC2A-8581-29928B78AFDE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7" creationId="{B11C8C3D-6DD6-0EC3-97FF-1783730B334A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8" creationId="{4B3F517D-96CA-732F-BA33-FAF8BEA20C61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10" creationId="{9CA3010C-3010-6EF3-F357-05D0D508DCE2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11" creationId="{4A25E43C-BB2F-C975-FEE0-3156BCA54C89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13" creationId="{CD2D44F1-41FC-232A-F98E-81BCFE3F5C55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14" creationId="{0259CA4F-667F-96CA-DCAE-9C42F1B36FD6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16" creationId="{F226861C-E4D2-49F3-D08B-2640AB93E65E}"/>
            </ac:spMkLst>
          </pc:spChg>
          <pc:spChg chg="add mod">
            <ac:chgData name="Niamh Courtaux" userId="9d3a79ee-1f51-4c13-9d61-ec395b754f23" providerId="ADAL" clId="{A9E768B7-D5E8-40DF-A4AE-45EA8956D8B7}" dt="2026-02-04T12:11:22.504" v="221"/>
            <ac:spMkLst>
              <pc:docMk/>
              <pc:sldMasterMk cId="1519216012" sldId="2147483907"/>
              <pc:sldLayoutMk cId="1862763997" sldId="2147483916"/>
              <ac:spMk id="20" creationId="{5D8C4974-3AE6-2037-45CC-CBDA99583694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31" creationId="{F8C6B817-DF5B-11E0-75D5-9E70376A08EF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38" creationId="{C0E0349C-9E68-A4FF-1767-08BB2D7687ED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40" creationId="{FA0BCA46-D66C-E3B8-151E-81F0A8AD006F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41" creationId="{4D4CA876-08E9-019A-E1A9-1D63E19AC65D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48" creationId="{6E9F1FF6-886C-9883-5E0A-241C5E148883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63" creationId="{8C28F4BC-ED17-E3C9-E588-CB211CD318B8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70" creationId="{660198C5-FAA3-FECB-15F1-B1C25C7F0E12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72" creationId="{5597F918-150B-EE63-0352-EB537F73C491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74" creationId="{02093393-90DD-EB8E-6D1D-4D5A2CEBB961}"/>
            </ac:spMkLst>
          </pc:spChg>
          <pc:spChg chg="del">
            <ac:chgData name="Niamh Courtaux" userId="9d3a79ee-1f51-4c13-9d61-ec395b754f23" providerId="ADAL" clId="{A9E768B7-D5E8-40DF-A4AE-45EA8956D8B7}" dt="2026-02-04T12:11:22.224" v="220" actId="478"/>
            <ac:spMkLst>
              <pc:docMk/>
              <pc:sldMasterMk cId="1519216012" sldId="2147483907"/>
              <pc:sldLayoutMk cId="1862763997" sldId="2147483916"/>
              <ac:spMk id="76" creationId="{64577D5F-74FD-0F92-AC9F-B129BC7DC487}"/>
            </ac:spMkLst>
          </pc:spChg>
        </pc:sldLayoutChg>
        <pc:sldLayoutChg chg="ord">
          <pc:chgData name="Niamh Courtaux" userId="9d3a79ee-1f51-4c13-9d61-ec395b754f23" providerId="ADAL" clId="{A9E768B7-D5E8-40DF-A4AE-45EA8956D8B7}" dt="2026-02-04T09:18:33.065" v="190" actId="20578"/>
          <pc:sldLayoutMkLst>
            <pc:docMk/>
            <pc:sldMasterMk cId="1519216012" sldId="2147483907"/>
            <pc:sldLayoutMk cId="3223332298" sldId="2147483919"/>
          </pc:sldLayoutMkLst>
        </pc:sldLayoutChg>
        <pc:sldLayoutChg chg="ord">
          <pc:chgData name="Niamh Courtaux" userId="9d3a79ee-1f51-4c13-9d61-ec395b754f23" providerId="ADAL" clId="{A9E768B7-D5E8-40DF-A4AE-45EA8956D8B7}" dt="2026-02-04T09:18:33.065" v="190" actId="20578"/>
          <pc:sldLayoutMkLst>
            <pc:docMk/>
            <pc:sldMasterMk cId="1519216012" sldId="2147483907"/>
            <pc:sldLayoutMk cId="3463182943" sldId="2147483920"/>
          </pc:sldLayoutMkLst>
        </pc:sldLayoutChg>
      </pc:sldMasterChg>
      <pc:sldMasterChg chg="del mod modSldLayout">
        <pc:chgData name="Niamh Courtaux" userId="9d3a79ee-1f51-4c13-9d61-ec395b754f23" providerId="ADAL" clId="{A9E768B7-D5E8-40DF-A4AE-45EA8956D8B7}" dt="2026-02-04T12:32:07.078" v="228" actId="2696"/>
        <pc:sldMasterMkLst>
          <pc:docMk/>
          <pc:sldMasterMk cId="2956610912" sldId="2147483922"/>
        </pc:sldMasterMkLst>
        <pc:sldLayoutChg chg="modSp mod">
          <pc:chgData name="Niamh Courtaux" userId="9d3a79ee-1f51-4c13-9d61-ec395b754f23" providerId="ADAL" clId="{A9E768B7-D5E8-40DF-A4AE-45EA8956D8B7}" dt="2026-02-04T09:13:28.477" v="121" actId="207"/>
          <pc:sldLayoutMkLst>
            <pc:docMk/>
            <pc:sldMasterMk cId="2956610912" sldId="2147483922"/>
            <pc:sldLayoutMk cId="858823663" sldId="2147483923"/>
          </pc:sldLayoutMkLst>
          <pc:spChg chg="mod">
            <ac:chgData name="Niamh Courtaux" userId="9d3a79ee-1f51-4c13-9d61-ec395b754f23" providerId="ADAL" clId="{A9E768B7-D5E8-40DF-A4AE-45EA8956D8B7}" dt="2026-02-04T09:13:28.477" v="121" actId="207"/>
            <ac:spMkLst>
              <pc:docMk/>
              <pc:sldMasterMk cId="2956610912" sldId="2147483922"/>
              <pc:sldLayoutMk cId="858823663" sldId="2147483923"/>
              <ac:spMk id="3" creationId="{4313357C-8ED6-4F4C-E7BE-2A1832DD182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32.762" v="122" actId="207"/>
          <pc:sldLayoutMkLst>
            <pc:docMk/>
            <pc:sldMasterMk cId="2956610912" sldId="2147483922"/>
            <pc:sldLayoutMk cId="850595685" sldId="2147483924"/>
          </pc:sldLayoutMkLst>
          <pc:spChg chg="mod">
            <ac:chgData name="Niamh Courtaux" userId="9d3a79ee-1f51-4c13-9d61-ec395b754f23" providerId="ADAL" clId="{A9E768B7-D5E8-40DF-A4AE-45EA8956D8B7}" dt="2026-02-04T09:13:32.762" v="122" actId="207"/>
            <ac:spMkLst>
              <pc:docMk/>
              <pc:sldMasterMk cId="2956610912" sldId="2147483922"/>
              <pc:sldLayoutMk cId="850595685" sldId="2147483924"/>
              <ac:spMk id="3" creationId="{4313357C-8ED6-4F4C-E7BE-2A1832DD182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37.105" v="123" actId="207"/>
          <pc:sldLayoutMkLst>
            <pc:docMk/>
            <pc:sldMasterMk cId="2956610912" sldId="2147483922"/>
            <pc:sldLayoutMk cId="1905021781" sldId="2147483925"/>
          </pc:sldLayoutMkLst>
          <pc:spChg chg="mod">
            <ac:chgData name="Niamh Courtaux" userId="9d3a79ee-1f51-4c13-9d61-ec395b754f23" providerId="ADAL" clId="{A9E768B7-D5E8-40DF-A4AE-45EA8956D8B7}" dt="2026-02-04T09:13:37.105" v="123" actId="207"/>
            <ac:spMkLst>
              <pc:docMk/>
              <pc:sldMasterMk cId="2956610912" sldId="2147483922"/>
              <pc:sldLayoutMk cId="1905021781" sldId="2147483925"/>
              <ac:spMk id="3" creationId="{4313357C-8ED6-4F4C-E7BE-2A1832DD182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40.286" v="124" actId="207"/>
          <pc:sldLayoutMkLst>
            <pc:docMk/>
            <pc:sldMasterMk cId="2956610912" sldId="2147483922"/>
            <pc:sldLayoutMk cId="1755116390" sldId="2147483926"/>
          </pc:sldLayoutMkLst>
          <pc:spChg chg="mod">
            <ac:chgData name="Niamh Courtaux" userId="9d3a79ee-1f51-4c13-9d61-ec395b754f23" providerId="ADAL" clId="{A9E768B7-D5E8-40DF-A4AE-45EA8956D8B7}" dt="2026-02-04T09:13:40.286" v="124" actId="207"/>
            <ac:spMkLst>
              <pc:docMk/>
              <pc:sldMasterMk cId="2956610912" sldId="2147483922"/>
              <pc:sldLayoutMk cId="1755116390" sldId="2147483926"/>
              <ac:spMk id="3" creationId="{4313357C-8ED6-4F4C-E7BE-2A1832DD182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44.786" v="125" actId="207"/>
          <pc:sldLayoutMkLst>
            <pc:docMk/>
            <pc:sldMasterMk cId="2956610912" sldId="2147483922"/>
            <pc:sldLayoutMk cId="102555419" sldId="2147483928"/>
          </pc:sldLayoutMkLst>
          <pc:spChg chg="mod">
            <ac:chgData name="Niamh Courtaux" userId="9d3a79ee-1f51-4c13-9d61-ec395b754f23" providerId="ADAL" clId="{A9E768B7-D5E8-40DF-A4AE-45EA8956D8B7}" dt="2026-02-04T09:13:44.786" v="125" actId="207"/>
            <ac:spMkLst>
              <pc:docMk/>
              <pc:sldMasterMk cId="2956610912" sldId="2147483922"/>
              <pc:sldLayoutMk cId="102555419" sldId="2147483928"/>
              <ac:spMk id="2" creationId="{FFE46EB7-DA21-A60E-7BF0-5C6333351C7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48.527" v="126" actId="207"/>
          <pc:sldLayoutMkLst>
            <pc:docMk/>
            <pc:sldMasterMk cId="2956610912" sldId="2147483922"/>
            <pc:sldLayoutMk cId="1310573741" sldId="2147483929"/>
          </pc:sldLayoutMkLst>
          <pc:spChg chg="mod">
            <ac:chgData name="Niamh Courtaux" userId="9d3a79ee-1f51-4c13-9d61-ec395b754f23" providerId="ADAL" clId="{A9E768B7-D5E8-40DF-A4AE-45EA8956D8B7}" dt="2026-02-04T09:13:48.527" v="126" actId="207"/>
            <ac:spMkLst>
              <pc:docMk/>
              <pc:sldMasterMk cId="2956610912" sldId="2147483922"/>
              <pc:sldLayoutMk cId="1310573741" sldId="2147483929"/>
              <ac:spMk id="42" creationId="{DC09F7C4-7AB2-C471-E3F1-F06AE91F97A2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52.293" v="127" actId="207"/>
          <pc:sldLayoutMkLst>
            <pc:docMk/>
            <pc:sldMasterMk cId="2956610912" sldId="2147483922"/>
            <pc:sldLayoutMk cId="2438932470" sldId="2147483930"/>
          </pc:sldLayoutMkLst>
          <pc:spChg chg="mod">
            <ac:chgData name="Niamh Courtaux" userId="9d3a79ee-1f51-4c13-9d61-ec395b754f23" providerId="ADAL" clId="{A9E768B7-D5E8-40DF-A4AE-45EA8956D8B7}" dt="2026-02-04T09:13:52.293" v="127" actId="207"/>
            <ac:spMkLst>
              <pc:docMk/>
              <pc:sldMasterMk cId="2956610912" sldId="2147483922"/>
              <pc:sldLayoutMk cId="2438932470" sldId="2147483930"/>
              <ac:spMk id="2" creationId="{FFE46EB7-DA21-A60E-7BF0-5C6333351C7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3:57.646" v="131" actId="207"/>
          <pc:sldLayoutMkLst>
            <pc:docMk/>
            <pc:sldMasterMk cId="2956610912" sldId="2147483922"/>
            <pc:sldLayoutMk cId="4289768100" sldId="2147483931"/>
          </pc:sldLayoutMkLst>
          <pc:spChg chg="mod">
            <ac:chgData name="Niamh Courtaux" userId="9d3a79ee-1f51-4c13-9d61-ec395b754f23" providerId="ADAL" clId="{A9E768B7-D5E8-40DF-A4AE-45EA8956D8B7}" dt="2026-02-04T09:13:57.646" v="131" actId="207"/>
            <ac:spMkLst>
              <pc:docMk/>
              <pc:sldMasterMk cId="2956610912" sldId="2147483922"/>
              <pc:sldLayoutMk cId="4289768100" sldId="2147483931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4:01.423" v="135" actId="207"/>
          <pc:sldLayoutMkLst>
            <pc:docMk/>
            <pc:sldMasterMk cId="2956610912" sldId="2147483922"/>
            <pc:sldLayoutMk cId="1265195878" sldId="2147483932"/>
          </pc:sldLayoutMkLst>
          <pc:spChg chg="mod">
            <ac:chgData name="Niamh Courtaux" userId="9d3a79ee-1f51-4c13-9d61-ec395b754f23" providerId="ADAL" clId="{A9E768B7-D5E8-40DF-A4AE-45EA8956D8B7}" dt="2026-02-04T09:14:01.423" v="135" actId="207"/>
            <ac:spMkLst>
              <pc:docMk/>
              <pc:sldMasterMk cId="2956610912" sldId="2147483922"/>
              <pc:sldLayoutMk cId="1265195878" sldId="2147483932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4:04.805" v="139" actId="207"/>
          <pc:sldLayoutMkLst>
            <pc:docMk/>
            <pc:sldMasterMk cId="2956610912" sldId="2147483922"/>
            <pc:sldLayoutMk cId="819811680" sldId="2147483933"/>
          </pc:sldLayoutMkLst>
          <pc:spChg chg="mod">
            <ac:chgData name="Niamh Courtaux" userId="9d3a79ee-1f51-4c13-9d61-ec395b754f23" providerId="ADAL" clId="{A9E768B7-D5E8-40DF-A4AE-45EA8956D8B7}" dt="2026-02-04T09:14:04.805" v="139" actId="207"/>
            <ac:spMkLst>
              <pc:docMk/>
              <pc:sldMasterMk cId="2956610912" sldId="2147483922"/>
              <pc:sldLayoutMk cId="819811680" sldId="2147483933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4:08.402" v="143" actId="207"/>
          <pc:sldLayoutMkLst>
            <pc:docMk/>
            <pc:sldMasterMk cId="2956610912" sldId="2147483922"/>
            <pc:sldLayoutMk cId="401458858" sldId="2147483934"/>
          </pc:sldLayoutMkLst>
          <pc:spChg chg="mod">
            <ac:chgData name="Niamh Courtaux" userId="9d3a79ee-1f51-4c13-9d61-ec395b754f23" providerId="ADAL" clId="{A9E768B7-D5E8-40DF-A4AE-45EA8956D8B7}" dt="2026-02-04T09:14:08.402" v="143" actId="207"/>
            <ac:spMkLst>
              <pc:docMk/>
              <pc:sldMasterMk cId="2956610912" sldId="2147483922"/>
              <pc:sldLayoutMk cId="401458858" sldId="2147483934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4:12.144" v="147" actId="207"/>
          <pc:sldLayoutMkLst>
            <pc:docMk/>
            <pc:sldMasterMk cId="2956610912" sldId="2147483922"/>
            <pc:sldLayoutMk cId="2134881398" sldId="2147483935"/>
          </pc:sldLayoutMkLst>
          <pc:spChg chg="mod">
            <ac:chgData name="Niamh Courtaux" userId="9d3a79ee-1f51-4c13-9d61-ec395b754f23" providerId="ADAL" clId="{A9E768B7-D5E8-40DF-A4AE-45EA8956D8B7}" dt="2026-02-04T09:14:12.144" v="147" actId="207"/>
            <ac:spMkLst>
              <pc:docMk/>
              <pc:sldMasterMk cId="2956610912" sldId="2147483922"/>
              <pc:sldLayoutMk cId="2134881398" sldId="2147483935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4:16.213" v="151" actId="207"/>
          <pc:sldLayoutMkLst>
            <pc:docMk/>
            <pc:sldMasterMk cId="2956610912" sldId="2147483922"/>
            <pc:sldLayoutMk cId="2022677070" sldId="2147483936"/>
          </pc:sldLayoutMkLst>
          <pc:spChg chg="mod">
            <ac:chgData name="Niamh Courtaux" userId="9d3a79ee-1f51-4c13-9d61-ec395b754f23" providerId="ADAL" clId="{A9E768B7-D5E8-40DF-A4AE-45EA8956D8B7}" dt="2026-02-04T09:14:16.213" v="151" actId="207"/>
            <ac:spMkLst>
              <pc:docMk/>
              <pc:sldMasterMk cId="2956610912" sldId="2147483922"/>
              <pc:sldLayoutMk cId="2022677070" sldId="2147483936"/>
              <ac:spMk id="2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4:19.900" v="155" actId="207"/>
          <pc:sldLayoutMkLst>
            <pc:docMk/>
            <pc:sldMasterMk cId="2956610912" sldId="2147483922"/>
            <pc:sldLayoutMk cId="3005473283" sldId="2147483937"/>
          </pc:sldLayoutMkLst>
          <pc:spChg chg="mod">
            <ac:chgData name="Niamh Courtaux" userId="9d3a79ee-1f51-4c13-9d61-ec395b754f23" providerId="ADAL" clId="{A9E768B7-D5E8-40DF-A4AE-45EA8956D8B7}" dt="2026-02-04T09:14:19.900" v="155" actId="207"/>
            <ac:spMkLst>
              <pc:docMk/>
              <pc:sldMasterMk cId="2956610912" sldId="2147483922"/>
              <pc:sldLayoutMk cId="3005473283" sldId="2147483937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09:16:31.398" v="159" actId="403"/>
          <pc:sldLayoutMkLst>
            <pc:docMk/>
            <pc:sldMasterMk cId="2956610912" sldId="2147483922"/>
            <pc:sldLayoutMk cId="1764047272" sldId="2147483938"/>
          </pc:sldLayoutMkLst>
          <pc:spChg chg="mod">
            <ac:chgData name="Niamh Courtaux" userId="9d3a79ee-1f51-4c13-9d61-ec395b754f23" providerId="ADAL" clId="{A9E768B7-D5E8-40DF-A4AE-45EA8956D8B7}" dt="2026-02-04T09:16:31.398" v="159" actId="403"/>
            <ac:spMkLst>
              <pc:docMk/>
              <pc:sldMasterMk cId="2956610912" sldId="2147483922"/>
              <pc:sldLayoutMk cId="1764047272" sldId="2147483938"/>
              <ac:spMk id="2" creationId="{2E616C48-5B03-37E8-706B-5FDE509307CB}"/>
            </ac:spMkLst>
          </pc:spChg>
        </pc:sldLayoutChg>
      </pc:sldMasterChg>
      <pc:sldMasterChg chg="del mod">
        <pc:chgData name="Niamh Courtaux" userId="9d3a79ee-1f51-4c13-9d61-ec395b754f23" providerId="ADAL" clId="{A9E768B7-D5E8-40DF-A4AE-45EA8956D8B7}" dt="2026-02-04T12:32:06.978" v="227" actId="2696"/>
        <pc:sldMasterMkLst>
          <pc:docMk/>
          <pc:sldMasterMk cId="1620461719" sldId="2147483939"/>
        </pc:sldMasterMkLst>
      </pc:sldMasterChg>
      <pc:sldMasterChg chg="del">
        <pc:chgData name="Niamh Courtaux" userId="9d3a79ee-1f51-4c13-9d61-ec395b754f23" providerId="ADAL" clId="{A9E768B7-D5E8-40DF-A4AE-45EA8956D8B7}" dt="2026-02-04T12:41:17.854" v="245" actId="2696"/>
        <pc:sldMasterMkLst>
          <pc:docMk/>
          <pc:sldMasterMk cId="1056206155" sldId="2147483943"/>
        </pc:sldMasterMkLst>
      </pc:sldMasterChg>
      <pc:sldMasterChg chg="del">
        <pc:chgData name="Niamh Courtaux" userId="9d3a79ee-1f51-4c13-9d61-ec395b754f23" providerId="ADAL" clId="{A9E768B7-D5E8-40DF-A4AE-45EA8956D8B7}" dt="2026-02-04T11:54:44.711" v="212" actId="2696"/>
        <pc:sldMasterMkLst>
          <pc:docMk/>
          <pc:sldMasterMk cId="3397572374" sldId="2147483943"/>
        </pc:sldMasterMkLst>
      </pc:sldMasterChg>
      <pc:sldMasterChg chg="del modSldLayout">
        <pc:chgData name="Niamh Courtaux" userId="9d3a79ee-1f51-4c13-9d61-ec395b754f23" providerId="ADAL" clId="{A9E768B7-D5E8-40DF-A4AE-45EA8956D8B7}" dt="2026-02-04T12:41:17.830" v="244" actId="2696"/>
        <pc:sldMasterMkLst>
          <pc:docMk/>
          <pc:sldMasterMk cId="367823074" sldId="2147483947"/>
        </pc:sldMasterMkLst>
        <pc:sldLayoutChg chg="addSp delSp modSp mod">
          <pc:chgData name="Niamh Courtaux" userId="9d3a79ee-1f51-4c13-9d61-ec395b754f23" providerId="ADAL" clId="{A9E768B7-D5E8-40DF-A4AE-45EA8956D8B7}" dt="2026-02-04T12:11:12.510" v="219"/>
          <pc:sldLayoutMkLst>
            <pc:docMk/>
            <pc:sldMasterMk cId="367823074" sldId="2147483947"/>
            <pc:sldLayoutMk cId="1939350100" sldId="2147483956"/>
          </pc:sldLayoutMkLst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4" creationId="{C76327C3-1BDB-D1F8-91B9-2E84D9E29342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7" creationId="{4A30C8BB-C715-B835-45D5-E682D9F0662E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8" creationId="{6CEFCD2A-1FF4-5C22-CAFC-E425E15A3873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10" creationId="{A39E21F9-371C-0233-3036-BB582C2A0ED2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11" creationId="{4C6C3DA1-744B-8740-53E8-8F29E6145255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13" creationId="{CDFF3DAE-DAF0-D572-A9F8-6C79D0963916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14" creationId="{ADAF3B2A-2EC4-EDB3-3B52-9D054F6AD627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16" creationId="{99830AED-3B24-6682-2E6A-D95439FCB718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17" creationId="{BFF3715C-BF15-3843-6C54-A36FADFD8CCF}"/>
            </ac:spMkLst>
          </pc:spChg>
          <pc:spChg chg="add mod">
            <ac:chgData name="Niamh Courtaux" userId="9d3a79ee-1f51-4c13-9d61-ec395b754f23" providerId="ADAL" clId="{A9E768B7-D5E8-40DF-A4AE-45EA8956D8B7}" dt="2026-02-04T12:11:12.510" v="219"/>
            <ac:spMkLst>
              <pc:docMk/>
              <pc:sldMasterMk cId="367823074" sldId="2147483947"/>
              <pc:sldLayoutMk cId="1939350100" sldId="2147483956"/>
              <ac:spMk id="20" creationId="{4E5DF198-09F0-0E55-97C3-499E802CEA82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31" creationId="{F8C6B817-DF5B-11E0-75D5-9E70376A08EF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38" creationId="{C0E0349C-9E68-A4FF-1767-08BB2D7687ED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40" creationId="{FA0BCA46-D66C-E3B8-151E-81F0A8AD006F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48" creationId="{6E9F1FF6-886C-9883-5E0A-241C5E148883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61" creationId="{E2319A00-95C4-3E24-5F0C-6B01F47F5886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63" creationId="{8C28F4BC-ED17-E3C9-E588-CB211CD318B8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70" creationId="{660198C5-FAA3-FECB-15F1-B1C25C7F0E12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72" creationId="{5597F918-150B-EE63-0352-EB537F73C491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74" creationId="{02093393-90DD-EB8E-6D1D-4D5A2CEBB961}"/>
            </ac:spMkLst>
          </pc:spChg>
          <pc:spChg chg="del">
            <ac:chgData name="Niamh Courtaux" userId="9d3a79ee-1f51-4c13-9d61-ec395b754f23" providerId="ADAL" clId="{A9E768B7-D5E8-40DF-A4AE-45EA8956D8B7}" dt="2026-02-04T12:11:12.248" v="218" actId="478"/>
            <ac:spMkLst>
              <pc:docMk/>
              <pc:sldMasterMk cId="367823074" sldId="2147483947"/>
              <pc:sldLayoutMk cId="1939350100" sldId="2147483956"/>
              <ac:spMk id="76" creationId="{64577D5F-74FD-0F92-AC9F-B129BC7DC487}"/>
            </ac:spMkLst>
          </pc:spChg>
        </pc:sldLayoutChg>
      </pc:sldMasterChg>
      <pc:sldMasterChg chg="del">
        <pc:chgData name="Niamh Courtaux" userId="9d3a79ee-1f51-4c13-9d61-ec395b754f23" providerId="ADAL" clId="{A9E768B7-D5E8-40DF-A4AE-45EA8956D8B7}" dt="2026-02-04T11:54:44.685" v="211" actId="2696"/>
        <pc:sldMasterMkLst>
          <pc:docMk/>
          <pc:sldMasterMk cId="3763124544" sldId="2147483947"/>
        </pc:sldMasterMkLst>
      </pc:sldMasterChg>
      <pc:sldMasterChg chg="del">
        <pc:chgData name="Niamh Courtaux" userId="9d3a79ee-1f51-4c13-9d61-ec395b754f23" providerId="ADAL" clId="{A9E768B7-D5E8-40DF-A4AE-45EA8956D8B7}" dt="2026-02-04T12:41:17.758" v="243" actId="2696"/>
        <pc:sldMasterMkLst>
          <pc:docMk/>
          <pc:sldMasterMk cId="589922927" sldId="2147483962"/>
        </pc:sldMasterMkLst>
      </pc:sldMasterChg>
      <pc:sldMasterChg chg="del">
        <pc:chgData name="Niamh Courtaux" userId="9d3a79ee-1f51-4c13-9d61-ec395b754f23" providerId="ADAL" clId="{A9E768B7-D5E8-40DF-A4AE-45EA8956D8B7}" dt="2026-02-04T11:54:44.607" v="210" actId="2696"/>
        <pc:sldMasterMkLst>
          <pc:docMk/>
          <pc:sldMasterMk cId="1662234784" sldId="2147483962"/>
        </pc:sldMasterMkLst>
      </pc:sldMasterChg>
      <pc:sldMasterChg chg="del">
        <pc:chgData name="Niamh Courtaux" userId="9d3a79ee-1f51-4c13-9d61-ec395b754f23" providerId="ADAL" clId="{A9E768B7-D5E8-40DF-A4AE-45EA8956D8B7}" dt="2026-02-04T11:54:44.512" v="209" actId="2696"/>
        <pc:sldMasterMkLst>
          <pc:docMk/>
          <pc:sldMasterMk cId="2174066138" sldId="2147483979"/>
        </pc:sldMasterMkLst>
      </pc:sldMasterChg>
      <pc:sldMasterChg chg="del">
        <pc:chgData name="Niamh Courtaux" userId="9d3a79ee-1f51-4c13-9d61-ec395b754f23" providerId="ADAL" clId="{A9E768B7-D5E8-40DF-A4AE-45EA8956D8B7}" dt="2026-02-04T12:41:17.653" v="242" actId="2696"/>
        <pc:sldMasterMkLst>
          <pc:docMk/>
          <pc:sldMasterMk cId="3691462995" sldId="2147483979"/>
        </pc:sldMasterMkLst>
      </pc:sldMasterChg>
      <pc:sldMasterChg chg="addSp delSp modSp mod modSldLayout">
        <pc:chgData name="Niamh Courtaux" userId="9d3a79ee-1f51-4c13-9d61-ec395b754f23" providerId="ADAL" clId="{A9E768B7-D5E8-40DF-A4AE-45EA8956D8B7}" dt="2026-02-04T13:35:36.087" v="467" actId="242"/>
        <pc:sldMasterMkLst>
          <pc:docMk/>
          <pc:sldMasterMk cId="2419836626" sldId="2147483983"/>
        </pc:sldMasterMkLst>
        <pc:spChg chg="mod">
          <ac:chgData name="Niamh Courtaux" userId="9d3a79ee-1f51-4c13-9d61-ec395b754f23" providerId="ADAL" clId="{A9E768B7-D5E8-40DF-A4AE-45EA8956D8B7}" dt="2026-02-04T13:35:29.036" v="465" actId="242"/>
          <ac:spMkLst>
            <pc:docMk/>
            <pc:sldMasterMk cId="2419836626" sldId="2147483983"/>
            <ac:spMk id="2" creationId="{048C9348-0CCB-3654-9A61-1173237B8881}"/>
          </ac:spMkLst>
        </pc:spChg>
        <pc:spChg chg="del">
          <ac:chgData name="Niamh Courtaux" userId="9d3a79ee-1f51-4c13-9d61-ec395b754f23" providerId="ADAL" clId="{A9E768B7-D5E8-40DF-A4AE-45EA8956D8B7}" dt="2026-02-04T12:59:32.849" v="319" actId="478"/>
          <ac:spMkLst>
            <pc:docMk/>
            <pc:sldMasterMk cId="2419836626" sldId="2147483983"/>
            <ac:spMk id="3" creationId="{58E8D9A2-DCCF-C51B-8985-A282BFD17459}"/>
          </ac:spMkLst>
        </pc:spChg>
        <pc:spChg chg="add mod">
          <ac:chgData name="Niamh Courtaux" userId="9d3a79ee-1f51-4c13-9d61-ec395b754f23" providerId="ADAL" clId="{A9E768B7-D5E8-40DF-A4AE-45EA8956D8B7}" dt="2026-02-04T12:59:33.118" v="320"/>
          <ac:spMkLst>
            <pc:docMk/>
            <pc:sldMasterMk cId="2419836626" sldId="2147483983"/>
            <ac:spMk id="4" creationId="{D6B0B4FE-C3AC-D909-39A0-2890078A2598}"/>
          </ac:spMkLst>
        </pc:spChg>
        <pc:sldLayoutChg chg="modSp mod">
          <pc:chgData name="Niamh Courtaux" userId="9d3a79ee-1f51-4c13-9d61-ec395b754f23" providerId="ADAL" clId="{A9E768B7-D5E8-40DF-A4AE-45EA8956D8B7}" dt="2026-02-04T13:35:36.087" v="467" actId="242"/>
          <pc:sldLayoutMkLst>
            <pc:docMk/>
            <pc:sldMasterMk cId="2419836626" sldId="2147483983"/>
            <pc:sldLayoutMk cId="2301816942" sldId="2147483985"/>
          </pc:sldLayoutMkLst>
          <pc:spChg chg="mod">
            <ac:chgData name="Niamh Courtaux" userId="9d3a79ee-1f51-4c13-9d61-ec395b754f23" providerId="ADAL" clId="{A9E768B7-D5E8-40DF-A4AE-45EA8956D8B7}" dt="2026-02-04T13:35:33.843" v="466" actId="242"/>
            <ac:spMkLst>
              <pc:docMk/>
              <pc:sldMasterMk cId="2419836626" sldId="2147483983"/>
              <pc:sldLayoutMk cId="2301816942" sldId="2147483985"/>
              <ac:spMk id="2" creationId="{78F3CE91-A733-0AF1-7603-5017C39D9981}"/>
            </ac:spMkLst>
          </pc:spChg>
          <pc:spChg chg="mod">
            <ac:chgData name="Niamh Courtaux" userId="9d3a79ee-1f51-4c13-9d61-ec395b754f23" providerId="ADAL" clId="{A9E768B7-D5E8-40DF-A4AE-45EA8956D8B7}" dt="2026-02-04T13:35:36.087" v="467" actId="242"/>
            <ac:spMkLst>
              <pc:docMk/>
              <pc:sldMasterMk cId="2419836626" sldId="2147483983"/>
              <pc:sldLayoutMk cId="2301816942" sldId="2147483985"/>
              <ac:spMk id="3" creationId="{F1BBCF39-4889-8698-AA37-48F9B5FBC7E5}"/>
            </ac:spMkLst>
          </pc:spChg>
        </pc:sldLayoutChg>
      </pc:sldMasterChg>
      <pc:sldMasterChg chg="addSp modSp mod modSldLayout">
        <pc:chgData name="Niamh Courtaux" userId="9d3a79ee-1f51-4c13-9d61-ec395b754f23" providerId="ADAL" clId="{A9E768B7-D5E8-40DF-A4AE-45EA8956D8B7}" dt="2026-02-05T11:46:03.696" v="525"/>
        <pc:sldMasterMkLst>
          <pc:docMk/>
          <pc:sldMasterMk cId="3324688678" sldId="2147483987"/>
        </pc:sldMasterMkLst>
        <pc:spChg chg="add mod">
          <ac:chgData name="Niamh Courtaux" userId="9d3a79ee-1f51-4c13-9d61-ec395b754f23" providerId="ADAL" clId="{A9E768B7-D5E8-40DF-A4AE-45EA8956D8B7}" dt="2026-02-04T12:59:52.841" v="336" actId="403"/>
          <ac:spMkLst>
            <pc:docMk/>
            <pc:sldMasterMk cId="3324688678" sldId="2147483987"/>
            <ac:spMk id="2" creationId="{99A63FA3-4A81-AC0F-9DC5-48B2A325F7E2}"/>
          </ac:spMkLst>
        </pc:spChg>
        <pc:spChg chg="mod">
          <ac:chgData name="Niamh Courtaux" userId="9d3a79ee-1f51-4c13-9d61-ec395b754f23" providerId="ADAL" clId="{A9E768B7-D5E8-40DF-A4AE-45EA8956D8B7}" dt="2026-02-04T13:35:40.338" v="468" actId="242"/>
          <ac:spMkLst>
            <pc:docMk/>
            <pc:sldMasterMk cId="3324688678" sldId="2147483987"/>
            <ac:spMk id="8" creationId="{CD625814-348A-E187-D07A-4F5AD6784F1A}"/>
          </ac:spMkLst>
        </pc:spChg>
        <pc:sldLayoutChg chg="modSp mod">
          <pc:chgData name="Niamh Courtaux" userId="9d3a79ee-1f51-4c13-9d61-ec395b754f23" providerId="ADAL" clId="{A9E768B7-D5E8-40DF-A4AE-45EA8956D8B7}" dt="2026-02-04T13:35:47.615" v="469" actId="242"/>
          <pc:sldLayoutMkLst>
            <pc:docMk/>
            <pc:sldMasterMk cId="3324688678" sldId="2147483987"/>
            <pc:sldLayoutMk cId="183506414" sldId="2147483988"/>
          </pc:sldLayoutMkLst>
          <pc:spChg chg="mod">
            <ac:chgData name="Niamh Courtaux" userId="9d3a79ee-1f51-4c13-9d61-ec395b754f23" providerId="ADAL" clId="{A9E768B7-D5E8-40DF-A4AE-45EA8956D8B7}" dt="2026-02-04T13:35:47.615" v="469" actId="242"/>
            <ac:spMkLst>
              <pc:docMk/>
              <pc:sldMasterMk cId="3324688678" sldId="2147483987"/>
              <pc:sldLayoutMk cId="183506414" sldId="2147483988"/>
              <ac:spMk id="2" creationId="{F7BD7130-8F32-6535-CDED-EE6319F6B905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5:51.396" v="470" actId="242"/>
          <pc:sldLayoutMkLst>
            <pc:docMk/>
            <pc:sldMasterMk cId="3324688678" sldId="2147483987"/>
            <pc:sldLayoutMk cId="3283244033" sldId="2147483989"/>
          </pc:sldLayoutMkLst>
          <pc:spChg chg="mod">
            <ac:chgData name="Niamh Courtaux" userId="9d3a79ee-1f51-4c13-9d61-ec395b754f23" providerId="ADAL" clId="{A9E768B7-D5E8-40DF-A4AE-45EA8956D8B7}" dt="2026-02-04T13:35:51.396" v="470" actId="242"/>
            <ac:spMkLst>
              <pc:docMk/>
              <pc:sldMasterMk cId="3324688678" sldId="2147483987"/>
              <pc:sldLayoutMk cId="3283244033" sldId="2147483989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5:54.854" v="471" actId="242"/>
          <pc:sldLayoutMkLst>
            <pc:docMk/>
            <pc:sldMasterMk cId="3324688678" sldId="2147483987"/>
            <pc:sldLayoutMk cId="2632986098" sldId="2147483990"/>
          </pc:sldLayoutMkLst>
          <pc:spChg chg="mod">
            <ac:chgData name="Niamh Courtaux" userId="9d3a79ee-1f51-4c13-9d61-ec395b754f23" providerId="ADAL" clId="{A9E768B7-D5E8-40DF-A4AE-45EA8956D8B7}" dt="2026-02-04T13:00:04.889" v="337" actId="1076"/>
            <ac:spMkLst>
              <pc:docMk/>
              <pc:sldMasterMk cId="3324688678" sldId="2147483987"/>
              <pc:sldLayoutMk cId="2632986098" sldId="2147483990"/>
              <ac:spMk id="13" creationId="{47AAD1B7-2710-9492-3B77-4EA26C0B2B47}"/>
            </ac:spMkLst>
          </pc:spChg>
          <pc:spChg chg="mod">
            <ac:chgData name="Niamh Courtaux" userId="9d3a79ee-1f51-4c13-9d61-ec395b754f23" providerId="ADAL" clId="{A9E768B7-D5E8-40DF-A4AE-45EA8956D8B7}" dt="2026-02-04T13:35:54.854" v="471" actId="242"/>
            <ac:spMkLst>
              <pc:docMk/>
              <pc:sldMasterMk cId="3324688678" sldId="2147483987"/>
              <pc:sldLayoutMk cId="2632986098" sldId="2147483990"/>
              <ac:spMk id="14" creationId="{7E7DB6EA-42B4-116E-1A63-28AB63A9BF99}"/>
            </ac:spMkLst>
          </pc:spChg>
          <pc:spChg chg="mod">
            <ac:chgData name="Niamh Courtaux" userId="9d3a79ee-1f51-4c13-9d61-ec395b754f23" providerId="ADAL" clId="{A9E768B7-D5E8-40DF-A4AE-45EA8956D8B7}" dt="2026-02-04T13:00:06.175" v="338" actId="1076"/>
            <ac:spMkLst>
              <pc:docMk/>
              <pc:sldMasterMk cId="3324688678" sldId="2147483987"/>
              <pc:sldLayoutMk cId="2632986098" sldId="2147483990"/>
              <ac:spMk id="15" creationId="{4FED4A59-5D3D-CB99-B53C-2F2BB6A801A3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5:57.643" v="472" actId="242"/>
          <pc:sldLayoutMkLst>
            <pc:docMk/>
            <pc:sldMasterMk cId="3324688678" sldId="2147483987"/>
            <pc:sldLayoutMk cId="2864158865" sldId="2147483991"/>
          </pc:sldLayoutMkLst>
          <pc:spChg chg="mod">
            <ac:chgData name="Niamh Courtaux" userId="9d3a79ee-1f51-4c13-9d61-ec395b754f23" providerId="ADAL" clId="{A9E768B7-D5E8-40DF-A4AE-45EA8956D8B7}" dt="2026-02-04T13:35:57.643" v="472" actId="242"/>
            <ac:spMkLst>
              <pc:docMk/>
              <pc:sldMasterMk cId="3324688678" sldId="2147483987"/>
              <pc:sldLayoutMk cId="2864158865" sldId="2147483991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6:00.480" v="473" actId="242"/>
          <pc:sldLayoutMkLst>
            <pc:docMk/>
            <pc:sldMasterMk cId="3324688678" sldId="2147483987"/>
            <pc:sldLayoutMk cId="3977444695" sldId="2147483992"/>
          </pc:sldLayoutMkLst>
          <pc:spChg chg="mod">
            <ac:chgData name="Niamh Courtaux" userId="9d3a79ee-1f51-4c13-9d61-ec395b754f23" providerId="ADAL" clId="{A9E768B7-D5E8-40DF-A4AE-45EA8956D8B7}" dt="2026-02-04T13:36:00.480" v="473" actId="242"/>
            <ac:spMkLst>
              <pc:docMk/>
              <pc:sldMasterMk cId="3324688678" sldId="2147483987"/>
              <pc:sldLayoutMk cId="3977444695" sldId="2147483992"/>
              <ac:spMk id="28" creationId="{995CA39E-396F-F028-7E9E-42B83B5653B0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4T13:00:36.369" v="345" actId="554"/>
          <pc:sldLayoutMkLst>
            <pc:docMk/>
            <pc:sldMasterMk cId="3324688678" sldId="2147483987"/>
            <pc:sldLayoutMk cId="3172745436" sldId="2147483994"/>
          </pc:sldLayoutMkLst>
          <pc:spChg chg="add mod">
            <ac:chgData name="Niamh Courtaux" userId="9d3a79ee-1f51-4c13-9d61-ec395b754f23" providerId="ADAL" clId="{A9E768B7-D5E8-40DF-A4AE-45EA8956D8B7}" dt="2026-02-04T13:00:36.369" v="345" actId="554"/>
            <ac:spMkLst>
              <pc:docMk/>
              <pc:sldMasterMk cId="3324688678" sldId="2147483987"/>
              <pc:sldLayoutMk cId="3172745436" sldId="2147483994"/>
              <ac:spMk id="3" creationId="{CDD326D1-AC01-BB0F-4666-4DF7419F2717}"/>
            </ac:spMkLst>
          </pc:spChg>
          <pc:spChg chg="add mod">
            <ac:chgData name="Niamh Courtaux" userId="9d3a79ee-1f51-4c13-9d61-ec395b754f23" providerId="ADAL" clId="{A9E768B7-D5E8-40DF-A4AE-45EA8956D8B7}" dt="2026-02-04T13:00:36.369" v="345" actId="554"/>
            <ac:spMkLst>
              <pc:docMk/>
              <pc:sldMasterMk cId="3324688678" sldId="2147483987"/>
              <pc:sldLayoutMk cId="3172745436" sldId="2147483994"/>
              <ac:spMk id="4" creationId="{4971907A-D146-67D2-1DDD-88BD8862EBFC}"/>
            </ac:spMkLst>
          </pc:spChg>
          <pc:spChg chg="del">
            <ac:chgData name="Niamh Courtaux" userId="9d3a79ee-1f51-4c13-9d61-ec395b754f23" providerId="ADAL" clId="{A9E768B7-D5E8-40DF-A4AE-45EA8956D8B7}" dt="2026-02-04T13:00:20.702" v="339" actId="478"/>
            <ac:spMkLst>
              <pc:docMk/>
              <pc:sldMasterMk cId="3324688678" sldId="2147483987"/>
              <pc:sldLayoutMk cId="3172745436" sldId="2147483994"/>
              <ac:spMk id="12" creationId="{8BB9C487-BC80-7AF0-F48B-F621FA1DE547}"/>
            </ac:spMkLst>
          </pc:spChg>
          <pc:spChg chg="del">
            <ac:chgData name="Niamh Courtaux" userId="9d3a79ee-1f51-4c13-9d61-ec395b754f23" providerId="ADAL" clId="{A9E768B7-D5E8-40DF-A4AE-45EA8956D8B7}" dt="2026-02-04T13:00:32.167" v="344" actId="478"/>
            <ac:spMkLst>
              <pc:docMk/>
              <pc:sldMasterMk cId="3324688678" sldId="2147483987"/>
              <pc:sldLayoutMk cId="3172745436" sldId="2147483994"/>
              <ac:spMk id="15" creationId="{51F3AE44-47EF-1B8C-5718-A8B0017989C4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4T13:36:06.522" v="474" actId="242"/>
          <pc:sldLayoutMkLst>
            <pc:docMk/>
            <pc:sldMasterMk cId="3324688678" sldId="2147483987"/>
            <pc:sldLayoutMk cId="4209019577" sldId="2147483995"/>
          </pc:sldLayoutMkLst>
          <pc:spChg chg="add mod">
            <ac:chgData name="Niamh Courtaux" userId="9d3a79ee-1f51-4c13-9d61-ec395b754f23" providerId="ADAL" clId="{A9E768B7-D5E8-40DF-A4AE-45EA8956D8B7}" dt="2026-02-04T13:36:06.522" v="474" actId="242"/>
            <ac:spMkLst>
              <pc:docMk/>
              <pc:sldMasterMk cId="3324688678" sldId="2147483987"/>
              <pc:sldLayoutMk cId="4209019577" sldId="2147483995"/>
              <ac:spMk id="2" creationId="{D378799F-1EF0-9EB9-AADF-F6F368E5563D}"/>
            </ac:spMkLst>
          </pc:spChg>
          <pc:spChg chg="add mod">
            <ac:chgData name="Niamh Courtaux" userId="9d3a79ee-1f51-4c13-9d61-ec395b754f23" providerId="ADAL" clId="{A9E768B7-D5E8-40DF-A4AE-45EA8956D8B7}" dt="2026-02-04T12:39:31.974" v="239"/>
            <ac:spMkLst>
              <pc:docMk/>
              <pc:sldMasterMk cId="3324688678" sldId="2147483987"/>
              <pc:sldLayoutMk cId="4209019577" sldId="2147483995"/>
              <ac:spMk id="4" creationId="{04282F3F-926C-4FB7-C6E6-4B62856DFE8E}"/>
            </ac:spMkLst>
          </pc:spChg>
          <pc:spChg chg="del">
            <ac:chgData name="Niamh Courtaux" userId="9d3a79ee-1f51-4c13-9d61-ec395b754f23" providerId="ADAL" clId="{A9E768B7-D5E8-40DF-A4AE-45EA8956D8B7}" dt="2026-02-04T12:39:31.664" v="238" actId="478"/>
            <ac:spMkLst>
              <pc:docMk/>
              <pc:sldMasterMk cId="3324688678" sldId="2147483987"/>
              <pc:sldLayoutMk cId="4209019577" sldId="2147483995"/>
              <ac:spMk id="7" creationId="{B6AF212D-5137-8A99-59E2-360ABA65B841}"/>
            </ac:spMkLst>
          </pc:spChg>
          <pc:spChg chg="add mod">
            <ac:chgData name="Niamh Courtaux" userId="9d3a79ee-1f51-4c13-9d61-ec395b754f23" providerId="ADAL" clId="{A9E768B7-D5E8-40DF-A4AE-45EA8956D8B7}" dt="2026-02-04T12:39:31.974" v="239"/>
            <ac:spMkLst>
              <pc:docMk/>
              <pc:sldMasterMk cId="3324688678" sldId="2147483987"/>
              <pc:sldLayoutMk cId="4209019577" sldId="2147483995"/>
              <ac:spMk id="8" creationId="{A9787667-3571-8211-4D85-DF8E99A14425}"/>
            </ac:spMkLst>
          </pc:spChg>
          <pc:spChg chg="add mod">
            <ac:chgData name="Niamh Courtaux" userId="9d3a79ee-1f51-4c13-9d61-ec395b754f23" providerId="ADAL" clId="{A9E768B7-D5E8-40DF-A4AE-45EA8956D8B7}" dt="2026-02-04T12:39:31.974" v="239"/>
            <ac:spMkLst>
              <pc:docMk/>
              <pc:sldMasterMk cId="3324688678" sldId="2147483987"/>
              <pc:sldLayoutMk cId="4209019577" sldId="2147483995"/>
              <ac:spMk id="11" creationId="{9572C8F0-F4AA-DE34-10A5-AED0770B8A0B}"/>
            </ac:spMkLst>
          </pc:spChg>
          <pc:spChg chg="del">
            <ac:chgData name="Niamh Courtaux" userId="9d3a79ee-1f51-4c13-9d61-ec395b754f23" providerId="ADAL" clId="{A9E768B7-D5E8-40DF-A4AE-45EA8956D8B7}" dt="2026-02-04T12:39:31.664" v="238" actId="478"/>
            <ac:spMkLst>
              <pc:docMk/>
              <pc:sldMasterMk cId="3324688678" sldId="2147483987"/>
              <pc:sldLayoutMk cId="4209019577" sldId="2147483995"/>
              <ac:spMk id="16" creationId="{3CA2EA0C-0243-0C0C-E302-F9D8EDE04620}"/>
            </ac:spMkLst>
          </pc:spChg>
          <pc:spChg chg="del">
            <ac:chgData name="Niamh Courtaux" userId="9d3a79ee-1f51-4c13-9d61-ec395b754f23" providerId="ADAL" clId="{A9E768B7-D5E8-40DF-A4AE-45EA8956D8B7}" dt="2026-02-04T12:39:31.664" v="238" actId="478"/>
            <ac:spMkLst>
              <pc:docMk/>
              <pc:sldMasterMk cId="3324688678" sldId="2147483987"/>
              <pc:sldLayoutMk cId="4209019577" sldId="2147483995"/>
              <ac:spMk id="18" creationId="{CA1B8DC1-D2B8-5121-3073-2233FB3BB5D1}"/>
            </ac:spMkLst>
          </pc:spChg>
          <pc:spChg chg="del">
            <ac:chgData name="Niamh Courtaux" userId="9d3a79ee-1f51-4c13-9d61-ec395b754f23" providerId="ADAL" clId="{A9E768B7-D5E8-40DF-A4AE-45EA8956D8B7}" dt="2026-02-04T12:39:31.664" v="238" actId="478"/>
            <ac:spMkLst>
              <pc:docMk/>
              <pc:sldMasterMk cId="3324688678" sldId="2147483987"/>
              <pc:sldLayoutMk cId="4209019577" sldId="2147483995"/>
              <ac:spMk id="21" creationId="{5AD1284B-0904-22D0-B0C9-97EB78CD854E}"/>
            </ac:spMkLst>
          </pc:spChg>
          <pc:cxnChg chg="add mod">
            <ac:chgData name="Niamh Courtaux" userId="9d3a79ee-1f51-4c13-9d61-ec395b754f23" providerId="ADAL" clId="{A9E768B7-D5E8-40DF-A4AE-45EA8956D8B7}" dt="2026-02-04T12:39:31.974" v="239"/>
            <ac:cxnSpMkLst>
              <pc:docMk/>
              <pc:sldMasterMk cId="3324688678" sldId="2147483987"/>
              <pc:sldLayoutMk cId="4209019577" sldId="2147483995"/>
              <ac:cxnSpMk id="3" creationId="{BA3E8D6F-A2C6-C8E0-5569-79CAE1D8AA0C}"/>
            </ac:cxnSpMkLst>
          </pc:cxnChg>
          <pc:cxnChg chg="add mod">
            <ac:chgData name="Niamh Courtaux" userId="9d3a79ee-1f51-4c13-9d61-ec395b754f23" providerId="ADAL" clId="{A9E768B7-D5E8-40DF-A4AE-45EA8956D8B7}" dt="2026-02-04T12:39:31.974" v="239"/>
            <ac:cxnSpMkLst>
              <pc:docMk/>
              <pc:sldMasterMk cId="3324688678" sldId="2147483987"/>
              <pc:sldLayoutMk cId="4209019577" sldId="2147483995"/>
              <ac:cxnSpMk id="6" creationId="{0BC9AF63-2F0E-575B-23CE-FC2728149B42}"/>
            </ac:cxnSpMkLst>
          </pc:cxnChg>
          <pc:cxnChg chg="add mod">
            <ac:chgData name="Niamh Courtaux" userId="9d3a79ee-1f51-4c13-9d61-ec395b754f23" providerId="ADAL" clId="{A9E768B7-D5E8-40DF-A4AE-45EA8956D8B7}" dt="2026-02-04T12:39:31.974" v="239"/>
            <ac:cxnSpMkLst>
              <pc:docMk/>
              <pc:sldMasterMk cId="3324688678" sldId="2147483987"/>
              <pc:sldLayoutMk cId="4209019577" sldId="2147483995"/>
              <ac:cxnSpMk id="9" creationId="{EAA472F0-85BD-DA54-155C-4B2BFCBA7554}"/>
            </ac:cxnSpMkLst>
          </pc:cxnChg>
          <pc:cxnChg chg="del">
            <ac:chgData name="Niamh Courtaux" userId="9d3a79ee-1f51-4c13-9d61-ec395b754f23" providerId="ADAL" clId="{A9E768B7-D5E8-40DF-A4AE-45EA8956D8B7}" dt="2026-02-04T12:39:31.664" v="238" actId="478"/>
            <ac:cxnSpMkLst>
              <pc:docMk/>
              <pc:sldMasterMk cId="3324688678" sldId="2147483987"/>
              <pc:sldLayoutMk cId="4209019577" sldId="2147483995"/>
              <ac:cxnSpMk id="10" creationId="{76C92463-E6BC-8C66-8138-EC4E7E11C2C3}"/>
            </ac:cxnSpMkLst>
          </pc:cxnChg>
          <pc:cxnChg chg="del">
            <ac:chgData name="Niamh Courtaux" userId="9d3a79ee-1f51-4c13-9d61-ec395b754f23" providerId="ADAL" clId="{A9E768B7-D5E8-40DF-A4AE-45EA8956D8B7}" dt="2026-02-04T12:39:31.664" v="238" actId="478"/>
            <ac:cxnSpMkLst>
              <pc:docMk/>
              <pc:sldMasterMk cId="3324688678" sldId="2147483987"/>
              <pc:sldLayoutMk cId="4209019577" sldId="2147483995"/>
              <ac:cxnSpMk id="12" creationId="{3797FF58-BC2B-A358-C7F7-3481350463C7}"/>
            </ac:cxnSpMkLst>
          </pc:cxnChg>
          <pc:cxnChg chg="del">
            <ac:chgData name="Niamh Courtaux" userId="9d3a79ee-1f51-4c13-9d61-ec395b754f23" providerId="ADAL" clId="{A9E768B7-D5E8-40DF-A4AE-45EA8956D8B7}" dt="2026-02-04T12:39:31.664" v="238" actId="478"/>
            <ac:cxnSpMkLst>
              <pc:docMk/>
              <pc:sldMasterMk cId="3324688678" sldId="2147483987"/>
              <pc:sldLayoutMk cId="4209019577" sldId="2147483995"/>
              <ac:cxnSpMk id="13" creationId="{E31962F6-66EA-2D08-BB4B-599E8E9C16F4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2:35:38.182" v="237" actId="1076"/>
          <pc:sldLayoutMkLst>
            <pc:docMk/>
            <pc:sldMasterMk cId="3324688678" sldId="2147483987"/>
            <pc:sldLayoutMk cId="123521023" sldId="2147483996"/>
          </pc:sldLayoutMkLst>
          <pc:spChg chg="mod">
            <ac:chgData name="Niamh Courtaux" userId="9d3a79ee-1f51-4c13-9d61-ec395b754f23" providerId="ADAL" clId="{A9E768B7-D5E8-40DF-A4AE-45EA8956D8B7}" dt="2026-02-04T12:35:38.182" v="237" actId="1076"/>
            <ac:spMkLst>
              <pc:docMk/>
              <pc:sldMasterMk cId="3324688678" sldId="2147483987"/>
              <pc:sldLayoutMk cId="123521023" sldId="2147483996"/>
              <ac:spMk id="69" creationId="{20F2CAA1-8010-0CAD-442B-80F98122587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6:10.625" v="475" actId="242"/>
          <pc:sldLayoutMkLst>
            <pc:docMk/>
            <pc:sldMasterMk cId="3324688678" sldId="2147483987"/>
            <pc:sldLayoutMk cId="3081677969" sldId="2147483997"/>
          </pc:sldLayoutMkLst>
          <pc:spChg chg="mod">
            <ac:chgData name="Niamh Courtaux" userId="9d3a79ee-1f51-4c13-9d61-ec395b754f23" providerId="ADAL" clId="{A9E768B7-D5E8-40DF-A4AE-45EA8956D8B7}" dt="2026-02-04T13:36:10.625" v="475" actId="242"/>
            <ac:spMkLst>
              <pc:docMk/>
              <pc:sldMasterMk cId="3324688678" sldId="2147483987"/>
              <pc:sldLayoutMk cId="3081677969" sldId="2147483997"/>
              <ac:spMk id="4" creationId="{215477DC-DBAE-6BFB-1C3E-6BC97E261DF5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5T11:46:00.054" v="523"/>
          <pc:sldLayoutMkLst>
            <pc:docMk/>
            <pc:sldMasterMk cId="3324688678" sldId="2147483987"/>
            <pc:sldLayoutMk cId="3274725707" sldId="2147483998"/>
          </pc:sldLayoutMkLst>
          <pc:spChg chg="add mod">
            <ac:chgData name="Niamh Courtaux" userId="9d3a79ee-1f51-4c13-9d61-ec395b754f23" providerId="ADAL" clId="{A9E768B7-D5E8-40DF-A4AE-45EA8956D8B7}" dt="2026-02-05T11:46:00.054" v="523"/>
            <ac:spMkLst>
              <pc:docMk/>
              <pc:sldMasterMk cId="3324688678" sldId="2147483987"/>
              <pc:sldLayoutMk cId="3274725707" sldId="2147483998"/>
              <ac:spMk id="3" creationId="{DD2E8E2F-595D-AFDB-343E-78843718DCCC}"/>
            </ac:spMkLst>
          </pc:spChg>
          <pc:spChg chg="add mod">
            <ac:chgData name="Niamh Courtaux" userId="9d3a79ee-1f51-4c13-9d61-ec395b754f23" providerId="ADAL" clId="{A9E768B7-D5E8-40DF-A4AE-45EA8956D8B7}" dt="2026-02-05T11:46:00.054" v="523"/>
            <ac:spMkLst>
              <pc:docMk/>
              <pc:sldMasterMk cId="3324688678" sldId="2147483987"/>
              <pc:sldLayoutMk cId="3274725707" sldId="2147483998"/>
              <ac:spMk id="4" creationId="{1BB7B1AB-6069-8F3D-6C68-B0A25675C7D9}"/>
            </ac:spMkLst>
          </pc:spChg>
          <pc:spChg chg="del">
            <ac:chgData name="Niamh Courtaux" userId="9d3a79ee-1f51-4c13-9d61-ec395b754f23" providerId="ADAL" clId="{A9E768B7-D5E8-40DF-A4AE-45EA8956D8B7}" dt="2026-02-05T11:45:59.730" v="522" actId="478"/>
            <ac:spMkLst>
              <pc:docMk/>
              <pc:sldMasterMk cId="3324688678" sldId="2147483987"/>
              <pc:sldLayoutMk cId="3274725707" sldId="2147483998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5:59.730" v="522" actId="478"/>
            <ac:spMkLst>
              <pc:docMk/>
              <pc:sldMasterMk cId="3324688678" sldId="2147483987"/>
              <pc:sldLayoutMk cId="3274725707" sldId="2147483998"/>
              <ac:spMk id="38" creationId="{F410BC42-326E-75D4-347D-B04E250E8A43}"/>
            </ac:spMkLst>
          </pc:spChg>
          <pc:picChg chg="ord">
            <ac:chgData name="Niamh Courtaux" userId="9d3a79ee-1f51-4c13-9d61-ec395b754f23" providerId="ADAL" clId="{A9E768B7-D5E8-40DF-A4AE-45EA8956D8B7}" dt="2026-02-04T13:00:45.889" v="346" actId="167"/>
            <ac:picMkLst>
              <pc:docMk/>
              <pc:sldMasterMk cId="3324688678" sldId="2147483987"/>
              <pc:sldLayoutMk cId="3274725707" sldId="2147483998"/>
              <ac:picMk id="7" creationId="{94FFDE8D-23AC-2814-8E5C-3C42E097A68A}"/>
            </ac:picMkLst>
          </pc:picChg>
          <pc:cxnChg chg="add mod">
            <ac:chgData name="Niamh Courtaux" userId="9d3a79ee-1f51-4c13-9d61-ec395b754f23" providerId="ADAL" clId="{A9E768B7-D5E8-40DF-A4AE-45EA8956D8B7}" dt="2026-02-05T11:46:00.054" v="523"/>
            <ac:cxnSpMkLst>
              <pc:docMk/>
              <pc:sldMasterMk cId="3324688678" sldId="2147483987"/>
              <pc:sldLayoutMk cId="3274725707" sldId="2147483998"/>
              <ac:cxnSpMk id="5" creationId="{F17A6A73-7403-202E-4FE1-54E451B8646A}"/>
            </ac:cxnSpMkLst>
          </pc:cxnChg>
          <pc:cxnChg chg="del">
            <ac:chgData name="Niamh Courtaux" userId="9d3a79ee-1f51-4c13-9d61-ec395b754f23" providerId="ADAL" clId="{A9E768B7-D5E8-40DF-A4AE-45EA8956D8B7}" dt="2026-02-05T11:45:59.730" v="522" actId="478"/>
            <ac:cxnSpMkLst>
              <pc:docMk/>
              <pc:sldMasterMk cId="3324688678" sldId="2147483987"/>
              <pc:sldLayoutMk cId="3274725707" sldId="2147483998"/>
              <ac:cxnSpMk id="39" creationId="{B87E9C63-5C50-5E79-0874-63E225B76BA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07:26.124" v="414" actId="14100"/>
          <pc:sldLayoutMkLst>
            <pc:docMk/>
            <pc:sldMasterMk cId="3324688678" sldId="2147483987"/>
            <pc:sldLayoutMk cId="3684549560" sldId="2147483999"/>
          </pc:sldLayoutMkLst>
          <pc:spChg chg="mod">
            <ac:chgData name="Niamh Courtaux" userId="9d3a79ee-1f51-4c13-9d61-ec395b754f23" providerId="ADAL" clId="{A9E768B7-D5E8-40DF-A4AE-45EA8956D8B7}" dt="2026-02-04T13:07:26.124" v="414" actId="14100"/>
            <ac:spMkLst>
              <pc:docMk/>
              <pc:sldMasterMk cId="3324688678" sldId="2147483987"/>
              <pc:sldLayoutMk cId="3684549560" sldId="2147483999"/>
              <ac:spMk id="31" creationId="{25CDC266-C71A-33F5-1E14-C64F094D90FB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5T11:46:03.696" v="525"/>
          <pc:sldLayoutMkLst>
            <pc:docMk/>
            <pc:sldMasterMk cId="3324688678" sldId="2147483987"/>
            <pc:sldLayoutMk cId="2162504549" sldId="2147484000"/>
          </pc:sldLayoutMkLst>
          <pc:spChg chg="add mod">
            <ac:chgData name="Niamh Courtaux" userId="9d3a79ee-1f51-4c13-9d61-ec395b754f23" providerId="ADAL" clId="{A9E768B7-D5E8-40DF-A4AE-45EA8956D8B7}" dt="2026-02-05T11:46:03.696" v="525"/>
            <ac:spMkLst>
              <pc:docMk/>
              <pc:sldMasterMk cId="3324688678" sldId="2147483987"/>
              <pc:sldLayoutMk cId="2162504549" sldId="2147484000"/>
              <ac:spMk id="4" creationId="{550B99EA-B299-5BFC-1DAD-6F93078EF5F5}"/>
            </ac:spMkLst>
          </pc:spChg>
          <pc:spChg chg="add mod">
            <ac:chgData name="Niamh Courtaux" userId="9d3a79ee-1f51-4c13-9d61-ec395b754f23" providerId="ADAL" clId="{A9E768B7-D5E8-40DF-A4AE-45EA8956D8B7}" dt="2026-02-05T11:46:03.696" v="525"/>
            <ac:spMkLst>
              <pc:docMk/>
              <pc:sldMasterMk cId="3324688678" sldId="2147483987"/>
              <pc:sldLayoutMk cId="2162504549" sldId="2147484000"/>
              <ac:spMk id="6" creationId="{418E09BD-7261-A593-4F40-CEB249D14E66}"/>
            </ac:spMkLst>
          </pc:spChg>
          <pc:spChg chg="del">
            <ac:chgData name="Niamh Courtaux" userId="9d3a79ee-1f51-4c13-9d61-ec395b754f23" providerId="ADAL" clId="{A9E768B7-D5E8-40DF-A4AE-45EA8956D8B7}" dt="2026-02-05T11:46:03.396" v="524" actId="478"/>
            <ac:spMkLst>
              <pc:docMk/>
              <pc:sldMasterMk cId="3324688678" sldId="2147483987"/>
              <pc:sldLayoutMk cId="2162504549" sldId="2147484000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6:03.396" v="524" actId="478"/>
            <ac:spMkLst>
              <pc:docMk/>
              <pc:sldMasterMk cId="3324688678" sldId="2147483987"/>
              <pc:sldLayoutMk cId="2162504549" sldId="2147484000"/>
              <ac:spMk id="38" creationId="{F410BC42-326E-75D4-347D-B04E250E8A43}"/>
            </ac:spMkLst>
          </pc:spChg>
          <pc:cxnChg chg="add mod">
            <ac:chgData name="Niamh Courtaux" userId="9d3a79ee-1f51-4c13-9d61-ec395b754f23" providerId="ADAL" clId="{A9E768B7-D5E8-40DF-A4AE-45EA8956D8B7}" dt="2026-02-05T11:46:03.696" v="525"/>
            <ac:cxnSpMkLst>
              <pc:docMk/>
              <pc:sldMasterMk cId="3324688678" sldId="2147483987"/>
              <pc:sldLayoutMk cId="2162504549" sldId="2147484000"/>
              <ac:cxnSpMk id="7" creationId="{EF2A6A87-BF00-8EC0-F78D-93AE925619C7}"/>
            </ac:cxnSpMkLst>
          </pc:cxnChg>
          <pc:cxnChg chg="del">
            <ac:chgData name="Niamh Courtaux" userId="9d3a79ee-1f51-4c13-9d61-ec395b754f23" providerId="ADAL" clId="{A9E768B7-D5E8-40DF-A4AE-45EA8956D8B7}" dt="2026-02-05T11:46:03.396" v="524" actId="478"/>
            <ac:cxnSpMkLst>
              <pc:docMk/>
              <pc:sldMasterMk cId="3324688678" sldId="2147483987"/>
              <pc:sldLayoutMk cId="2162504549" sldId="2147484000"/>
              <ac:cxnSpMk id="39" creationId="{B87E9C63-5C50-5E79-0874-63E225B76BA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36:18.826" v="476" actId="242"/>
          <pc:sldLayoutMkLst>
            <pc:docMk/>
            <pc:sldMasterMk cId="3324688678" sldId="2147483987"/>
            <pc:sldLayoutMk cId="3096182454" sldId="2147484001"/>
          </pc:sldLayoutMkLst>
          <pc:spChg chg="mod">
            <ac:chgData name="Niamh Courtaux" userId="9d3a79ee-1f51-4c13-9d61-ec395b754f23" providerId="ADAL" clId="{A9E768B7-D5E8-40DF-A4AE-45EA8956D8B7}" dt="2026-02-04T13:36:18.826" v="476" actId="242"/>
            <ac:spMkLst>
              <pc:docMk/>
              <pc:sldMasterMk cId="3324688678" sldId="2147483987"/>
              <pc:sldLayoutMk cId="3096182454" sldId="2147484001"/>
              <ac:spMk id="5" creationId="{812D32DA-D413-508C-7211-CFEF3DF534D8}"/>
            </ac:spMkLst>
          </pc:spChg>
        </pc:sldLayoutChg>
      </pc:sldMasterChg>
      <pc:sldMasterChg chg="addSp modSp mod modSldLayout">
        <pc:chgData name="Niamh Courtaux" userId="9d3a79ee-1f51-4c13-9d61-ec395b754f23" providerId="ADAL" clId="{A9E768B7-D5E8-40DF-A4AE-45EA8956D8B7}" dt="2026-02-05T11:46:10.811" v="529"/>
        <pc:sldMasterMkLst>
          <pc:docMk/>
          <pc:sldMasterMk cId="1463868725" sldId="2147484002"/>
        </pc:sldMasterMkLst>
        <pc:spChg chg="add mod">
          <ac:chgData name="Niamh Courtaux" userId="9d3a79ee-1f51-4c13-9d61-ec395b754f23" providerId="ADAL" clId="{A9E768B7-D5E8-40DF-A4AE-45EA8956D8B7}" dt="2026-02-04T13:01:09.967" v="362" actId="403"/>
          <ac:spMkLst>
            <pc:docMk/>
            <pc:sldMasterMk cId="1463868725" sldId="2147484002"/>
            <ac:spMk id="2" creationId="{1F5327B1-D420-E4E6-EE5A-3D0CBD7BAC72}"/>
          </ac:spMkLst>
        </pc:spChg>
        <pc:spChg chg="mod">
          <ac:chgData name="Niamh Courtaux" userId="9d3a79ee-1f51-4c13-9d61-ec395b754f23" providerId="ADAL" clId="{A9E768B7-D5E8-40DF-A4AE-45EA8956D8B7}" dt="2026-02-04T13:36:22.156" v="477" actId="242"/>
          <ac:spMkLst>
            <pc:docMk/>
            <pc:sldMasterMk cId="1463868725" sldId="2147484002"/>
            <ac:spMk id="8" creationId="{CD625814-348A-E187-D07A-4F5AD6784F1A}"/>
          </ac:spMkLst>
        </pc:spChg>
        <pc:sldLayoutChg chg="modSp mod">
          <pc:chgData name="Niamh Courtaux" userId="9d3a79ee-1f51-4c13-9d61-ec395b754f23" providerId="ADAL" clId="{A9E768B7-D5E8-40DF-A4AE-45EA8956D8B7}" dt="2026-02-04T13:03:06.899" v="378" actId="6549"/>
          <pc:sldLayoutMkLst>
            <pc:docMk/>
            <pc:sldMasterMk cId="1463868725" sldId="2147484002"/>
            <pc:sldLayoutMk cId="329642821" sldId="2147484003"/>
          </pc:sldLayoutMkLst>
          <pc:spChg chg="mod">
            <ac:chgData name="Niamh Courtaux" userId="9d3a79ee-1f51-4c13-9d61-ec395b754f23" providerId="ADAL" clId="{A9E768B7-D5E8-40DF-A4AE-45EA8956D8B7}" dt="2026-02-04T13:03:06.899" v="378" actId="6549"/>
            <ac:spMkLst>
              <pc:docMk/>
              <pc:sldMasterMk cId="1463868725" sldId="2147484002"/>
              <pc:sldLayoutMk cId="329642821" sldId="2147484003"/>
              <ac:spMk id="3" creationId="{4313357C-8ED6-4F4C-E7BE-2A1832DD182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09.405" v="380" actId="6549"/>
          <pc:sldLayoutMkLst>
            <pc:docMk/>
            <pc:sldMasterMk cId="1463868725" sldId="2147484002"/>
            <pc:sldLayoutMk cId="1110219659" sldId="2147484004"/>
          </pc:sldLayoutMkLst>
          <pc:spChg chg="mod">
            <ac:chgData name="Niamh Courtaux" userId="9d3a79ee-1f51-4c13-9d61-ec395b754f23" providerId="ADAL" clId="{A9E768B7-D5E8-40DF-A4AE-45EA8956D8B7}" dt="2026-02-04T13:03:09.405" v="380" actId="6549"/>
            <ac:spMkLst>
              <pc:docMk/>
              <pc:sldMasterMk cId="1463868725" sldId="2147484002"/>
              <pc:sldLayoutMk cId="1110219659" sldId="2147484004"/>
              <ac:spMk id="3" creationId="{4313357C-8ED6-4F4C-E7BE-2A1832DD182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7:32.637" v="415" actId="14100"/>
          <pc:sldLayoutMkLst>
            <pc:docMk/>
            <pc:sldMasterMk cId="1463868725" sldId="2147484002"/>
            <pc:sldLayoutMk cId="112324956" sldId="2147484005"/>
          </pc:sldLayoutMkLst>
          <pc:spChg chg="mod">
            <ac:chgData name="Niamh Courtaux" userId="9d3a79ee-1f51-4c13-9d61-ec395b754f23" providerId="ADAL" clId="{A9E768B7-D5E8-40DF-A4AE-45EA8956D8B7}" dt="2026-02-04T13:03:11.610" v="382" actId="6549"/>
            <ac:spMkLst>
              <pc:docMk/>
              <pc:sldMasterMk cId="1463868725" sldId="2147484002"/>
              <pc:sldLayoutMk cId="112324956" sldId="2147484005"/>
              <ac:spMk id="3" creationId="{4313357C-8ED6-4F4C-E7BE-2A1832DD1821}"/>
            </ac:spMkLst>
          </pc:spChg>
          <pc:spChg chg="mod">
            <ac:chgData name="Niamh Courtaux" userId="9d3a79ee-1f51-4c13-9d61-ec395b754f23" providerId="ADAL" clId="{A9E768B7-D5E8-40DF-A4AE-45EA8956D8B7}" dt="2026-02-04T13:07:32.637" v="415" actId="14100"/>
            <ac:spMkLst>
              <pc:docMk/>
              <pc:sldMasterMk cId="1463868725" sldId="2147484002"/>
              <pc:sldLayoutMk cId="112324956" sldId="2147484005"/>
              <ac:spMk id="5" creationId="{FE3D465C-D5F5-F13A-9194-47D58816DECD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7:37.263" v="416" actId="14100"/>
          <pc:sldLayoutMkLst>
            <pc:docMk/>
            <pc:sldMasterMk cId="1463868725" sldId="2147484002"/>
            <pc:sldLayoutMk cId="837158808" sldId="2147484006"/>
          </pc:sldLayoutMkLst>
          <pc:spChg chg="mod">
            <ac:chgData name="Niamh Courtaux" userId="9d3a79ee-1f51-4c13-9d61-ec395b754f23" providerId="ADAL" clId="{A9E768B7-D5E8-40DF-A4AE-45EA8956D8B7}" dt="2026-02-04T13:03:13.756" v="384" actId="6549"/>
            <ac:spMkLst>
              <pc:docMk/>
              <pc:sldMasterMk cId="1463868725" sldId="2147484002"/>
              <pc:sldLayoutMk cId="837158808" sldId="2147484006"/>
              <ac:spMk id="3" creationId="{4313357C-8ED6-4F4C-E7BE-2A1832DD1821}"/>
            </ac:spMkLst>
          </pc:spChg>
          <pc:spChg chg="mod">
            <ac:chgData name="Niamh Courtaux" userId="9d3a79ee-1f51-4c13-9d61-ec395b754f23" providerId="ADAL" clId="{A9E768B7-D5E8-40DF-A4AE-45EA8956D8B7}" dt="2026-02-04T13:07:37.263" v="416" actId="14100"/>
            <ac:spMkLst>
              <pc:docMk/>
              <pc:sldMasterMk cId="1463868725" sldId="2147484002"/>
              <pc:sldLayoutMk cId="837158808" sldId="2147484006"/>
              <ac:spMk id="9" creationId="{3B6593D0-A669-1FC8-D397-9477AEE87F3E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6:30.982" v="478" actId="242"/>
          <pc:sldLayoutMkLst>
            <pc:docMk/>
            <pc:sldMasterMk cId="1463868725" sldId="2147484002"/>
            <pc:sldLayoutMk cId="2458194498" sldId="2147484007"/>
          </pc:sldLayoutMkLst>
          <pc:spChg chg="mod">
            <ac:chgData name="Niamh Courtaux" userId="9d3a79ee-1f51-4c13-9d61-ec395b754f23" providerId="ADAL" clId="{A9E768B7-D5E8-40DF-A4AE-45EA8956D8B7}" dt="2026-02-04T13:36:30.982" v="478" actId="242"/>
            <ac:spMkLst>
              <pc:docMk/>
              <pc:sldMasterMk cId="1463868725" sldId="2147484002"/>
              <pc:sldLayoutMk cId="2458194498" sldId="2147484007"/>
              <ac:spMk id="21" creationId="{CEDC7C8A-4C7B-E26B-3BB0-F9ACFCF652BF}"/>
            </ac:spMkLst>
          </pc:spChg>
          <pc:spChg chg="mod">
            <ac:chgData name="Niamh Courtaux" userId="9d3a79ee-1f51-4c13-9d61-ec395b754f23" providerId="ADAL" clId="{A9E768B7-D5E8-40DF-A4AE-45EA8956D8B7}" dt="2026-02-04T13:03:16.058" v="386" actId="6549"/>
            <ac:spMkLst>
              <pc:docMk/>
              <pc:sldMasterMk cId="1463868725" sldId="2147484002"/>
              <pc:sldLayoutMk cId="2458194498" sldId="2147484007"/>
              <ac:spMk id="42" creationId="{DC09F7C4-7AB2-C471-E3F1-F06AE91F97A2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5T11:46:07.948" v="527"/>
          <pc:sldLayoutMkLst>
            <pc:docMk/>
            <pc:sldMasterMk cId="1463868725" sldId="2147484002"/>
            <pc:sldLayoutMk cId="3558130789" sldId="2147484008"/>
          </pc:sldLayoutMkLst>
          <pc:spChg chg="mod ord">
            <ac:chgData name="Niamh Courtaux" userId="9d3a79ee-1f51-4c13-9d61-ec395b754f23" providerId="ADAL" clId="{A9E768B7-D5E8-40DF-A4AE-45EA8956D8B7}" dt="2026-02-04T13:03:18.204" v="388" actId="6549"/>
            <ac:spMkLst>
              <pc:docMk/>
              <pc:sldMasterMk cId="1463868725" sldId="2147484002"/>
              <pc:sldLayoutMk cId="3558130789" sldId="2147484008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6:07.948" v="527"/>
            <ac:spMkLst>
              <pc:docMk/>
              <pc:sldMasterMk cId="1463868725" sldId="2147484002"/>
              <pc:sldLayoutMk cId="3558130789" sldId="2147484008"/>
              <ac:spMk id="4" creationId="{E0D8A9D7-EEF4-67E4-BDFE-3635305DF58D}"/>
            </ac:spMkLst>
          </pc:spChg>
          <pc:spChg chg="add mod">
            <ac:chgData name="Niamh Courtaux" userId="9d3a79ee-1f51-4c13-9d61-ec395b754f23" providerId="ADAL" clId="{A9E768B7-D5E8-40DF-A4AE-45EA8956D8B7}" dt="2026-02-05T11:46:07.948" v="527"/>
            <ac:spMkLst>
              <pc:docMk/>
              <pc:sldMasterMk cId="1463868725" sldId="2147484002"/>
              <pc:sldLayoutMk cId="3558130789" sldId="2147484008"/>
              <ac:spMk id="5" creationId="{60822256-6BBF-D23A-0D2A-6C6F7D0F61A3}"/>
            </ac:spMkLst>
          </pc:spChg>
          <pc:spChg chg="del">
            <ac:chgData name="Niamh Courtaux" userId="9d3a79ee-1f51-4c13-9d61-ec395b754f23" providerId="ADAL" clId="{A9E768B7-D5E8-40DF-A4AE-45EA8956D8B7}" dt="2026-02-05T11:46:07.689" v="526" actId="478"/>
            <ac:spMkLst>
              <pc:docMk/>
              <pc:sldMasterMk cId="1463868725" sldId="2147484002"/>
              <pc:sldLayoutMk cId="3558130789" sldId="2147484008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6:07.689" v="526" actId="478"/>
            <ac:spMkLst>
              <pc:docMk/>
              <pc:sldMasterMk cId="1463868725" sldId="2147484002"/>
              <pc:sldLayoutMk cId="3558130789" sldId="2147484008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6:07.948" v="527"/>
            <ac:cxnSpMkLst>
              <pc:docMk/>
              <pc:sldMasterMk cId="1463868725" sldId="2147484002"/>
              <pc:sldLayoutMk cId="3558130789" sldId="2147484008"/>
              <ac:cxnSpMk id="6" creationId="{7E914A4E-B479-897D-160C-B87A44C5DDEA}"/>
            </ac:cxnSpMkLst>
          </pc:cxnChg>
          <pc:cxnChg chg="del">
            <ac:chgData name="Niamh Courtaux" userId="9d3a79ee-1f51-4c13-9d61-ec395b754f23" providerId="ADAL" clId="{A9E768B7-D5E8-40DF-A4AE-45EA8956D8B7}" dt="2026-02-05T11:46:07.689" v="526" actId="478"/>
            <ac:cxnSpMkLst>
              <pc:docMk/>
              <pc:sldMasterMk cId="1463868725" sldId="2147484002"/>
              <pc:sldLayoutMk cId="3558130789" sldId="2147484008"/>
              <ac:cxnSpMk id="33" creationId="{B25C020C-4EB0-5857-19AD-D8A38116053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03:25.603" v="394" actId="6549"/>
          <pc:sldLayoutMkLst>
            <pc:docMk/>
            <pc:sldMasterMk cId="1463868725" sldId="2147484002"/>
            <pc:sldLayoutMk cId="656884645" sldId="2147484009"/>
          </pc:sldLayoutMkLst>
          <pc:spChg chg="mod">
            <ac:chgData name="Niamh Courtaux" userId="9d3a79ee-1f51-4c13-9d61-ec395b754f23" providerId="ADAL" clId="{A9E768B7-D5E8-40DF-A4AE-45EA8956D8B7}" dt="2026-02-04T13:03:25.603" v="394" actId="6549"/>
            <ac:spMkLst>
              <pc:docMk/>
              <pc:sldMasterMk cId="1463868725" sldId="2147484002"/>
              <pc:sldLayoutMk cId="656884645" sldId="2147484009"/>
              <ac:spMk id="42" creationId="{DC09F7C4-7AB2-C471-E3F1-F06AE91F97A2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5T11:46:10.811" v="529"/>
          <pc:sldLayoutMkLst>
            <pc:docMk/>
            <pc:sldMasterMk cId="1463868725" sldId="2147484002"/>
            <pc:sldLayoutMk cId="464132929" sldId="2147484010"/>
          </pc:sldLayoutMkLst>
          <pc:spChg chg="mod ord">
            <ac:chgData name="Niamh Courtaux" userId="9d3a79ee-1f51-4c13-9d61-ec395b754f23" providerId="ADAL" clId="{A9E768B7-D5E8-40DF-A4AE-45EA8956D8B7}" dt="2026-02-04T13:03:27.941" v="396" actId="6549"/>
            <ac:spMkLst>
              <pc:docMk/>
              <pc:sldMasterMk cId="1463868725" sldId="2147484002"/>
              <pc:sldLayoutMk cId="464132929" sldId="2147484010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6:10.811" v="529"/>
            <ac:spMkLst>
              <pc:docMk/>
              <pc:sldMasterMk cId="1463868725" sldId="2147484002"/>
              <pc:sldLayoutMk cId="464132929" sldId="2147484010"/>
              <ac:spMk id="4" creationId="{6BE70198-96CF-AFA3-403F-C5143F04B38A}"/>
            </ac:spMkLst>
          </pc:spChg>
          <pc:spChg chg="add mod">
            <ac:chgData name="Niamh Courtaux" userId="9d3a79ee-1f51-4c13-9d61-ec395b754f23" providerId="ADAL" clId="{A9E768B7-D5E8-40DF-A4AE-45EA8956D8B7}" dt="2026-02-05T11:46:10.811" v="529"/>
            <ac:spMkLst>
              <pc:docMk/>
              <pc:sldMasterMk cId="1463868725" sldId="2147484002"/>
              <pc:sldLayoutMk cId="464132929" sldId="2147484010"/>
              <ac:spMk id="5" creationId="{5EB22500-B483-FF74-7AC0-A36DCDD4EE41}"/>
            </ac:spMkLst>
          </pc:spChg>
          <pc:spChg chg="del">
            <ac:chgData name="Niamh Courtaux" userId="9d3a79ee-1f51-4c13-9d61-ec395b754f23" providerId="ADAL" clId="{A9E768B7-D5E8-40DF-A4AE-45EA8956D8B7}" dt="2026-02-05T11:46:10.609" v="528" actId="478"/>
            <ac:spMkLst>
              <pc:docMk/>
              <pc:sldMasterMk cId="1463868725" sldId="2147484002"/>
              <pc:sldLayoutMk cId="464132929" sldId="2147484010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6:10.609" v="528" actId="478"/>
            <ac:spMkLst>
              <pc:docMk/>
              <pc:sldMasterMk cId="1463868725" sldId="2147484002"/>
              <pc:sldLayoutMk cId="464132929" sldId="2147484010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6:10.811" v="529"/>
            <ac:cxnSpMkLst>
              <pc:docMk/>
              <pc:sldMasterMk cId="1463868725" sldId="2147484002"/>
              <pc:sldLayoutMk cId="464132929" sldId="2147484010"/>
              <ac:cxnSpMk id="7" creationId="{66F99540-4ACE-49DC-B3B3-74058B5815CD}"/>
            </ac:cxnSpMkLst>
          </pc:cxnChg>
          <pc:cxnChg chg="del">
            <ac:chgData name="Niamh Courtaux" userId="9d3a79ee-1f51-4c13-9d61-ec395b754f23" providerId="ADAL" clId="{A9E768B7-D5E8-40DF-A4AE-45EA8956D8B7}" dt="2026-02-05T11:46:10.609" v="528" actId="478"/>
            <ac:cxnSpMkLst>
              <pc:docMk/>
              <pc:sldMasterMk cId="1463868725" sldId="2147484002"/>
              <pc:sldLayoutMk cId="464132929" sldId="2147484010"/>
              <ac:cxnSpMk id="33" creationId="{B25C020C-4EB0-5857-19AD-D8A38116053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03:31.029" v="398" actId="6549"/>
          <pc:sldLayoutMkLst>
            <pc:docMk/>
            <pc:sldMasterMk cId="1463868725" sldId="2147484002"/>
            <pc:sldLayoutMk cId="26114857" sldId="2147484011"/>
          </pc:sldLayoutMkLst>
          <pc:spChg chg="mod">
            <ac:chgData name="Niamh Courtaux" userId="9d3a79ee-1f51-4c13-9d61-ec395b754f23" providerId="ADAL" clId="{A9E768B7-D5E8-40DF-A4AE-45EA8956D8B7}" dt="2026-02-04T13:03:31.029" v="398" actId="6549"/>
            <ac:spMkLst>
              <pc:docMk/>
              <pc:sldMasterMk cId="1463868725" sldId="2147484002"/>
              <pc:sldLayoutMk cId="26114857" sldId="2147484011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33.485" v="400" actId="6549"/>
          <pc:sldLayoutMkLst>
            <pc:docMk/>
            <pc:sldMasterMk cId="1463868725" sldId="2147484002"/>
            <pc:sldLayoutMk cId="1653091677" sldId="2147484012"/>
          </pc:sldLayoutMkLst>
          <pc:spChg chg="mod">
            <ac:chgData name="Niamh Courtaux" userId="9d3a79ee-1f51-4c13-9d61-ec395b754f23" providerId="ADAL" clId="{A9E768B7-D5E8-40DF-A4AE-45EA8956D8B7}" dt="2026-02-04T13:03:33.485" v="400" actId="6549"/>
            <ac:spMkLst>
              <pc:docMk/>
              <pc:sldMasterMk cId="1463868725" sldId="2147484002"/>
              <pc:sldLayoutMk cId="1653091677" sldId="2147484012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35.955" v="402" actId="6549"/>
          <pc:sldLayoutMkLst>
            <pc:docMk/>
            <pc:sldMasterMk cId="1463868725" sldId="2147484002"/>
            <pc:sldLayoutMk cId="2646175843" sldId="2147484013"/>
          </pc:sldLayoutMkLst>
          <pc:spChg chg="mod">
            <ac:chgData name="Niamh Courtaux" userId="9d3a79ee-1f51-4c13-9d61-ec395b754f23" providerId="ADAL" clId="{A9E768B7-D5E8-40DF-A4AE-45EA8956D8B7}" dt="2026-02-04T13:03:35.955" v="402" actId="6549"/>
            <ac:spMkLst>
              <pc:docMk/>
              <pc:sldMasterMk cId="1463868725" sldId="2147484002"/>
              <pc:sldLayoutMk cId="2646175843" sldId="2147484013"/>
              <ac:spMk id="9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38.364" v="404" actId="6549"/>
          <pc:sldLayoutMkLst>
            <pc:docMk/>
            <pc:sldMasterMk cId="1463868725" sldId="2147484002"/>
            <pc:sldLayoutMk cId="3701331064" sldId="2147484014"/>
          </pc:sldLayoutMkLst>
          <pc:spChg chg="mod">
            <ac:chgData name="Niamh Courtaux" userId="9d3a79ee-1f51-4c13-9d61-ec395b754f23" providerId="ADAL" clId="{A9E768B7-D5E8-40DF-A4AE-45EA8956D8B7}" dt="2026-02-04T13:03:38.364" v="404" actId="6549"/>
            <ac:spMkLst>
              <pc:docMk/>
              <pc:sldMasterMk cId="1463868725" sldId="2147484002"/>
              <pc:sldLayoutMk cId="3701331064" sldId="2147484014"/>
              <ac:spMk id="2" creationId="{BA649CB6-CEDE-9EB9-0E52-7901781473E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6:44.906" v="479" actId="242"/>
          <pc:sldLayoutMkLst>
            <pc:docMk/>
            <pc:sldMasterMk cId="1463868725" sldId="2147484002"/>
            <pc:sldLayoutMk cId="376799529" sldId="2147484015"/>
          </pc:sldLayoutMkLst>
          <pc:spChg chg="mod">
            <ac:chgData name="Niamh Courtaux" userId="9d3a79ee-1f51-4c13-9d61-ec395b754f23" providerId="ADAL" clId="{A9E768B7-D5E8-40DF-A4AE-45EA8956D8B7}" dt="2026-02-04T13:03:40.204" v="406" actId="6549"/>
            <ac:spMkLst>
              <pc:docMk/>
              <pc:sldMasterMk cId="1463868725" sldId="2147484002"/>
              <pc:sldLayoutMk cId="376799529" sldId="2147484015"/>
              <ac:spMk id="9" creationId="{2E616C48-5B03-37E8-706B-5FDE509307CB}"/>
            </ac:spMkLst>
          </pc:spChg>
          <pc:spChg chg="mod">
            <ac:chgData name="Niamh Courtaux" userId="9d3a79ee-1f51-4c13-9d61-ec395b754f23" providerId="ADAL" clId="{A9E768B7-D5E8-40DF-A4AE-45EA8956D8B7}" dt="2026-02-04T13:36:44.906" v="479" actId="242"/>
            <ac:spMkLst>
              <pc:docMk/>
              <pc:sldMasterMk cId="1463868725" sldId="2147484002"/>
              <pc:sldLayoutMk cId="376799529" sldId="2147484015"/>
              <ac:spMk id="35" creationId="{746CF8C6-8723-2074-6AFA-4A30D7C80FFC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42.267" v="408" actId="6549"/>
          <pc:sldLayoutMkLst>
            <pc:docMk/>
            <pc:sldMasterMk cId="1463868725" sldId="2147484002"/>
            <pc:sldLayoutMk cId="2876468844" sldId="2147484016"/>
          </pc:sldLayoutMkLst>
          <pc:spChg chg="mod">
            <ac:chgData name="Niamh Courtaux" userId="9d3a79ee-1f51-4c13-9d61-ec395b754f23" providerId="ADAL" clId="{A9E768B7-D5E8-40DF-A4AE-45EA8956D8B7}" dt="2026-02-04T13:03:42.267" v="408" actId="6549"/>
            <ac:spMkLst>
              <pc:docMk/>
              <pc:sldMasterMk cId="1463868725" sldId="2147484002"/>
              <pc:sldLayoutMk cId="2876468844" sldId="2147484016"/>
              <ac:spMk id="2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44.565" v="410" actId="6549"/>
          <pc:sldLayoutMkLst>
            <pc:docMk/>
            <pc:sldMasterMk cId="1463868725" sldId="2147484002"/>
            <pc:sldLayoutMk cId="993905032" sldId="2147484017"/>
          </pc:sldLayoutMkLst>
          <pc:spChg chg="mod">
            <ac:chgData name="Niamh Courtaux" userId="9d3a79ee-1f51-4c13-9d61-ec395b754f23" providerId="ADAL" clId="{A9E768B7-D5E8-40DF-A4AE-45EA8956D8B7}" dt="2026-02-04T13:03:44.565" v="410" actId="6549"/>
            <ac:spMkLst>
              <pc:docMk/>
              <pc:sldMasterMk cId="1463868725" sldId="2147484002"/>
              <pc:sldLayoutMk cId="993905032" sldId="2147484017"/>
              <ac:spMk id="9" creationId="{2E616C48-5B03-37E8-706B-5FDE509307CB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03:46.891" v="412" actId="6549"/>
          <pc:sldLayoutMkLst>
            <pc:docMk/>
            <pc:sldMasterMk cId="1463868725" sldId="2147484002"/>
            <pc:sldLayoutMk cId="4282239938" sldId="2147484018"/>
          </pc:sldLayoutMkLst>
          <pc:spChg chg="mod">
            <ac:chgData name="Niamh Courtaux" userId="9d3a79ee-1f51-4c13-9d61-ec395b754f23" providerId="ADAL" clId="{A9E768B7-D5E8-40DF-A4AE-45EA8956D8B7}" dt="2026-02-04T13:03:46.891" v="412" actId="6549"/>
            <ac:spMkLst>
              <pc:docMk/>
              <pc:sldMasterMk cId="1463868725" sldId="2147484002"/>
              <pc:sldLayoutMk cId="4282239938" sldId="2147484018"/>
              <ac:spMk id="2" creationId="{2E616C48-5B03-37E8-706B-5FDE509307CB}"/>
            </ac:spMkLst>
          </pc:spChg>
        </pc:sldLayoutChg>
      </pc:sldMasterChg>
      <pc:sldMasterChg chg="addSp delSp modSp mod modSldLayout">
        <pc:chgData name="Niamh Courtaux" userId="9d3a79ee-1f51-4c13-9d61-ec395b754f23" providerId="ADAL" clId="{A9E768B7-D5E8-40DF-A4AE-45EA8956D8B7}" dt="2026-02-04T13:36:59.959" v="482" actId="242"/>
        <pc:sldMasterMkLst>
          <pc:docMk/>
          <pc:sldMasterMk cId="155647532" sldId="2147484019"/>
        </pc:sldMasterMkLst>
        <pc:spChg chg="add mod">
          <ac:chgData name="Niamh Courtaux" userId="9d3a79ee-1f51-4c13-9d61-ec395b754f23" providerId="ADAL" clId="{A9E768B7-D5E8-40DF-A4AE-45EA8956D8B7}" dt="2026-02-04T12:56:07.016" v="280"/>
          <ac:spMkLst>
            <pc:docMk/>
            <pc:sldMasterMk cId="155647532" sldId="2147484019"/>
            <ac:spMk id="6" creationId="{AD6486A2-8F4C-E405-0768-0CAD95B12938}"/>
          </ac:spMkLst>
        </pc:spChg>
        <pc:spChg chg="mod">
          <ac:chgData name="Niamh Courtaux" userId="9d3a79ee-1f51-4c13-9d61-ec395b754f23" providerId="ADAL" clId="{A9E768B7-D5E8-40DF-A4AE-45EA8956D8B7}" dt="2026-02-04T13:36:51.932" v="480" actId="242"/>
          <ac:spMkLst>
            <pc:docMk/>
            <pc:sldMasterMk cId="155647532" sldId="2147484019"/>
            <ac:spMk id="9" creationId="{C5C7983F-DF01-22E7-7E2E-F8D338F7D726}"/>
          </ac:spMkLst>
        </pc:spChg>
        <pc:spChg chg="del">
          <ac:chgData name="Niamh Courtaux" userId="9d3a79ee-1f51-4c13-9d61-ec395b754f23" providerId="ADAL" clId="{A9E768B7-D5E8-40DF-A4AE-45EA8956D8B7}" dt="2026-02-04T12:56:06.692" v="279" actId="478"/>
          <ac:spMkLst>
            <pc:docMk/>
            <pc:sldMasterMk cId="155647532" sldId="2147484019"/>
            <ac:spMk id="10" creationId="{A43968E2-B3A0-58A1-DA5F-C979BC6546D7}"/>
          </ac:spMkLst>
        </pc:spChg>
        <pc:sldLayoutChg chg="modSp mod">
          <pc:chgData name="Niamh Courtaux" userId="9d3a79ee-1f51-4c13-9d61-ec395b754f23" providerId="ADAL" clId="{A9E768B7-D5E8-40DF-A4AE-45EA8956D8B7}" dt="2026-02-04T13:36:54.631" v="481" actId="242"/>
          <pc:sldLayoutMkLst>
            <pc:docMk/>
            <pc:sldMasterMk cId="155647532" sldId="2147484019"/>
            <pc:sldLayoutMk cId="2943829100" sldId="2147484020"/>
          </pc:sldLayoutMkLst>
          <pc:spChg chg="mod">
            <ac:chgData name="Niamh Courtaux" userId="9d3a79ee-1f51-4c13-9d61-ec395b754f23" providerId="ADAL" clId="{A9E768B7-D5E8-40DF-A4AE-45EA8956D8B7}" dt="2026-02-04T13:36:54.631" v="481" actId="242"/>
            <ac:spMkLst>
              <pc:docMk/>
              <pc:sldMasterMk cId="155647532" sldId="2147484019"/>
              <pc:sldLayoutMk cId="2943829100" sldId="2147484020"/>
              <ac:spMk id="7" creationId="{D61B4CD3-2DDC-DF36-AAAA-713C752EB5A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6:59.959" v="482" actId="242"/>
          <pc:sldLayoutMkLst>
            <pc:docMk/>
            <pc:sldMasterMk cId="155647532" sldId="2147484019"/>
            <pc:sldLayoutMk cId="3880215734" sldId="2147484021"/>
          </pc:sldLayoutMkLst>
          <pc:spChg chg="mod">
            <ac:chgData name="Niamh Courtaux" userId="9d3a79ee-1f51-4c13-9d61-ec395b754f23" providerId="ADAL" clId="{A9E768B7-D5E8-40DF-A4AE-45EA8956D8B7}" dt="2026-02-04T13:36:59.959" v="482" actId="242"/>
            <ac:spMkLst>
              <pc:docMk/>
              <pc:sldMasterMk cId="155647532" sldId="2147484019"/>
              <pc:sldLayoutMk cId="3880215734" sldId="2147484021"/>
              <ac:spMk id="7" creationId="{D61B4CD3-2DDC-DF36-AAAA-713C752EB5A7}"/>
            </ac:spMkLst>
          </pc:spChg>
        </pc:sldLayoutChg>
      </pc:sldMasterChg>
      <pc:sldMasterChg chg="del">
        <pc:chgData name="Niamh Courtaux" userId="9d3a79ee-1f51-4c13-9d61-ec395b754f23" providerId="ADAL" clId="{A9E768B7-D5E8-40DF-A4AE-45EA8956D8B7}" dt="2026-02-04T12:42:04.859" v="246" actId="2696"/>
        <pc:sldMasterMkLst>
          <pc:docMk/>
          <pc:sldMasterMk cId="1165174503" sldId="2147484023"/>
        </pc:sldMasterMkLst>
      </pc:sldMasterChg>
      <pc:sldMasterChg chg="addSp delSp modSp mod modSldLayout">
        <pc:chgData name="Niamh Courtaux" userId="9d3a79ee-1f51-4c13-9d61-ec395b754f23" providerId="ADAL" clId="{A9E768B7-D5E8-40DF-A4AE-45EA8956D8B7}" dt="2026-02-04T13:33:34.491" v="448" actId="242"/>
        <pc:sldMasterMkLst>
          <pc:docMk/>
          <pc:sldMasterMk cId="4266474009" sldId="2147484023"/>
        </pc:sldMasterMkLst>
        <pc:spChg chg="mod">
          <ac:chgData name="Niamh Courtaux" userId="9d3a79ee-1f51-4c13-9d61-ec395b754f23" providerId="ADAL" clId="{A9E768B7-D5E8-40DF-A4AE-45EA8956D8B7}" dt="2026-02-04T13:33:28.176" v="446" actId="242"/>
          <ac:spMkLst>
            <pc:docMk/>
            <pc:sldMasterMk cId="4266474009" sldId="2147484023"/>
            <ac:spMk id="2" creationId="{048C9348-0CCB-3654-9A61-1173237B8881}"/>
          </ac:spMkLst>
        </pc:spChg>
        <pc:spChg chg="del">
          <ac:chgData name="Niamh Courtaux" userId="9d3a79ee-1f51-4c13-9d61-ec395b754f23" providerId="ADAL" clId="{A9E768B7-D5E8-40DF-A4AE-45EA8956D8B7}" dt="2026-02-04T12:56:17.364" v="281" actId="478"/>
          <ac:spMkLst>
            <pc:docMk/>
            <pc:sldMasterMk cId="4266474009" sldId="2147484023"/>
            <ac:spMk id="3" creationId="{58E8D9A2-DCCF-C51B-8985-A282BFD17459}"/>
          </ac:spMkLst>
        </pc:spChg>
        <pc:spChg chg="add mod">
          <ac:chgData name="Niamh Courtaux" userId="9d3a79ee-1f51-4c13-9d61-ec395b754f23" providerId="ADAL" clId="{A9E768B7-D5E8-40DF-A4AE-45EA8956D8B7}" dt="2026-02-04T12:56:17.664" v="282"/>
          <ac:spMkLst>
            <pc:docMk/>
            <pc:sldMasterMk cId="4266474009" sldId="2147484023"/>
            <ac:spMk id="5" creationId="{143D701E-A027-53BF-42B9-343C9A82DD2B}"/>
          </ac:spMkLst>
        </pc:spChg>
        <pc:sldLayoutChg chg="modSp mod">
          <pc:chgData name="Niamh Courtaux" userId="9d3a79ee-1f51-4c13-9d61-ec395b754f23" providerId="ADAL" clId="{A9E768B7-D5E8-40DF-A4AE-45EA8956D8B7}" dt="2026-02-04T13:33:34.491" v="448" actId="242"/>
          <pc:sldLayoutMkLst>
            <pc:docMk/>
            <pc:sldMasterMk cId="4266474009" sldId="2147484023"/>
            <pc:sldLayoutMk cId="388328416" sldId="2147484024"/>
          </pc:sldLayoutMkLst>
          <pc:spChg chg="mod">
            <ac:chgData name="Niamh Courtaux" userId="9d3a79ee-1f51-4c13-9d61-ec395b754f23" providerId="ADAL" clId="{A9E768B7-D5E8-40DF-A4AE-45EA8956D8B7}" dt="2026-02-04T13:33:32.263" v="447" actId="242"/>
            <ac:spMkLst>
              <pc:docMk/>
              <pc:sldMasterMk cId="4266474009" sldId="2147484023"/>
              <pc:sldLayoutMk cId="388328416" sldId="2147484024"/>
              <ac:spMk id="2" creationId="{78F3CE91-A733-0AF1-7603-5017C39D9981}"/>
            </ac:spMkLst>
          </pc:spChg>
          <pc:spChg chg="mod">
            <ac:chgData name="Niamh Courtaux" userId="9d3a79ee-1f51-4c13-9d61-ec395b754f23" providerId="ADAL" clId="{A9E768B7-D5E8-40DF-A4AE-45EA8956D8B7}" dt="2026-02-04T13:33:34.491" v="448" actId="242"/>
            <ac:spMkLst>
              <pc:docMk/>
              <pc:sldMasterMk cId="4266474009" sldId="2147484023"/>
              <pc:sldLayoutMk cId="388328416" sldId="2147484024"/>
              <ac:spMk id="3" creationId="{F1BBCF39-4889-8698-AA37-48F9B5FBC7E5}"/>
            </ac:spMkLst>
          </pc:spChg>
        </pc:sldLayoutChg>
      </pc:sldMasterChg>
      <pc:sldMasterChg chg="addSp modSp mod modSldLayout">
        <pc:chgData name="Niamh Courtaux" userId="9d3a79ee-1f51-4c13-9d61-ec395b754f23" providerId="ADAL" clId="{A9E768B7-D5E8-40DF-A4AE-45EA8956D8B7}" dt="2026-02-05T11:45:45.566" v="517"/>
        <pc:sldMasterMkLst>
          <pc:docMk/>
          <pc:sldMasterMk cId="2472130574" sldId="2147484027"/>
        </pc:sldMasterMkLst>
        <pc:spChg chg="add mod">
          <ac:chgData name="Niamh Courtaux" userId="9d3a79ee-1f51-4c13-9d61-ec395b754f23" providerId="ADAL" clId="{A9E768B7-D5E8-40DF-A4AE-45EA8956D8B7}" dt="2026-02-04T12:56:39.276" v="300" actId="403"/>
          <ac:spMkLst>
            <pc:docMk/>
            <pc:sldMasterMk cId="2472130574" sldId="2147484027"/>
            <ac:spMk id="2" creationId="{AAA1EEED-9008-3441-AECD-B58B94E53EC6}"/>
          </ac:spMkLst>
        </pc:spChg>
        <pc:spChg chg="mod">
          <ac:chgData name="Niamh Courtaux" userId="9d3a79ee-1f51-4c13-9d61-ec395b754f23" providerId="ADAL" clId="{A9E768B7-D5E8-40DF-A4AE-45EA8956D8B7}" dt="2026-02-04T13:33:39.374" v="449" actId="242"/>
          <ac:spMkLst>
            <pc:docMk/>
            <pc:sldMasterMk cId="2472130574" sldId="2147484027"/>
            <ac:spMk id="8" creationId="{CD625814-348A-E187-D07A-4F5AD6784F1A}"/>
          </ac:spMkLst>
        </pc:spChg>
        <pc:sldLayoutChg chg="modSp mod">
          <pc:chgData name="Niamh Courtaux" userId="9d3a79ee-1f51-4c13-9d61-ec395b754f23" providerId="ADAL" clId="{A9E768B7-D5E8-40DF-A4AE-45EA8956D8B7}" dt="2026-02-04T13:33:42.086" v="450" actId="242"/>
          <pc:sldLayoutMkLst>
            <pc:docMk/>
            <pc:sldMasterMk cId="2472130574" sldId="2147484027"/>
            <pc:sldLayoutMk cId="2215246027" sldId="2147484028"/>
          </pc:sldLayoutMkLst>
          <pc:spChg chg="mod">
            <ac:chgData name="Niamh Courtaux" userId="9d3a79ee-1f51-4c13-9d61-ec395b754f23" providerId="ADAL" clId="{A9E768B7-D5E8-40DF-A4AE-45EA8956D8B7}" dt="2026-02-04T13:33:42.086" v="450" actId="242"/>
            <ac:spMkLst>
              <pc:docMk/>
              <pc:sldMasterMk cId="2472130574" sldId="2147484027"/>
              <pc:sldLayoutMk cId="2215246027" sldId="2147484028"/>
              <ac:spMk id="2" creationId="{F7BD7130-8F32-6535-CDED-EE6319F6B905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3:44.567" v="451" actId="242"/>
          <pc:sldLayoutMkLst>
            <pc:docMk/>
            <pc:sldMasterMk cId="2472130574" sldId="2147484027"/>
            <pc:sldLayoutMk cId="3896410792" sldId="2147484029"/>
          </pc:sldLayoutMkLst>
          <pc:spChg chg="mod">
            <ac:chgData name="Niamh Courtaux" userId="9d3a79ee-1f51-4c13-9d61-ec395b754f23" providerId="ADAL" clId="{A9E768B7-D5E8-40DF-A4AE-45EA8956D8B7}" dt="2026-02-04T13:33:44.567" v="451" actId="242"/>
            <ac:spMkLst>
              <pc:docMk/>
              <pc:sldMasterMk cId="2472130574" sldId="2147484027"/>
              <pc:sldLayoutMk cId="3896410792" sldId="2147484029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3:47.146" v="452" actId="242"/>
          <pc:sldLayoutMkLst>
            <pc:docMk/>
            <pc:sldMasterMk cId="2472130574" sldId="2147484027"/>
            <pc:sldLayoutMk cId="4187714459" sldId="2147484030"/>
          </pc:sldLayoutMkLst>
          <pc:spChg chg="mod">
            <ac:chgData name="Niamh Courtaux" userId="9d3a79ee-1f51-4c13-9d61-ec395b754f23" providerId="ADAL" clId="{A9E768B7-D5E8-40DF-A4AE-45EA8956D8B7}" dt="2026-02-04T13:33:47.146" v="452" actId="242"/>
            <ac:spMkLst>
              <pc:docMk/>
              <pc:sldMasterMk cId="2472130574" sldId="2147484027"/>
              <pc:sldLayoutMk cId="4187714459" sldId="2147484030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3:49.790" v="453" actId="242"/>
          <pc:sldLayoutMkLst>
            <pc:docMk/>
            <pc:sldMasterMk cId="2472130574" sldId="2147484027"/>
            <pc:sldLayoutMk cId="2991778674" sldId="2147484031"/>
          </pc:sldLayoutMkLst>
          <pc:spChg chg="mod">
            <ac:chgData name="Niamh Courtaux" userId="9d3a79ee-1f51-4c13-9d61-ec395b754f23" providerId="ADAL" clId="{A9E768B7-D5E8-40DF-A4AE-45EA8956D8B7}" dt="2026-02-04T13:33:49.790" v="453" actId="242"/>
            <ac:spMkLst>
              <pc:docMk/>
              <pc:sldMasterMk cId="2472130574" sldId="2147484027"/>
              <pc:sldLayoutMk cId="2991778674" sldId="2147484031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3:52.485" v="454" actId="242"/>
          <pc:sldLayoutMkLst>
            <pc:docMk/>
            <pc:sldMasterMk cId="2472130574" sldId="2147484027"/>
            <pc:sldLayoutMk cId="3612467203" sldId="2147484032"/>
          </pc:sldLayoutMkLst>
          <pc:spChg chg="mod">
            <ac:chgData name="Niamh Courtaux" userId="9d3a79ee-1f51-4c13-9d61-ec395b754f23" providerId="ADAL" clId="{A9E768B7-D5E8-40DF-A4AE-45EA8956D8B7}" dt="2026-02-04T13:33:52.485" v="454" actId="242"/>
            <ac:spMkLst>
              <pc:docMk/>
              <pc:sldMasterMk cId="2472130574" sldId="2147484027"/>
              <pc:sldLayoutMk cId="3612467203" sldId="2147484032"/>
              <ac:spMk id="28" creationId="{995CA39E-396F-F028-7E9E-42B83B5653B0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4:01.856" v="455" actId="242"/>
          <pc:sldLayoutMkLst>
            <pc:docMk/>
            <pc:sldMasterMk cId="2472130574" sldId="2147484027"/>
            <pc:sldLayoutMk cId="3487528363" sldId="2147484035"/>
          </pc:sldLayoutMkLst>
          <pc:spChg chg="mod">
            <ac:chgData name="Niamh Courtaux" userId="9d3a79ee-1f51-4c13-9d61-ec395b754f23" providerId="ADAL" clId="{A9E768B7-D5E8-40DF-A4AE-45EA8956D8B7}" dt="2026-02-04T13:34:01.856" v="455" actId="242"/>
            <ac:spMkLst>
              <pc:docMk/>
              <pc:sldMasterMk cId="2472130574" sldId="2147484027"/>
              <pc:sldLayoutMk cId="3487528363" sldId="2147484035"/>
              <ac:spMk id="7" creationId="{B6AF212D-5137-8A99-59E2-360ABA65B841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4:07.363" v="456" actId="242"/>
          <pc:sldLayoutMkLst>
            <pc:docMk/>
            <pc:sldMasterMk cId="2472130574" sldId="2147484027"/>
            <pc:sldLayoutMk cId="4229347710" sldId="2147484037"/>
          </pc:sldLayoutMkLst>
          <pc:spChg chg="mod">
            <ac:chgData name="Niamh Courtaux" userId="9d3a79ee-1f51-4c13-9d61-ec395b754f23" providerId="ADAL" clId="{A9E768B7-D5E8-40DF-A4AE-45EA8956D8B7}" dt="2026-02-04T13:34:07.363" v="456" actId="242"/>
            <ac:spMkLst>
              <pc:docMk/>
              <pc:sldMasterMk cId="2472130574" sldId="2147484027"/>
              <pc:sldLayoutMk cId="4229347710" sldId="2147484037"/>
              <ac:spMk id="4" creationId="{215477DC-DBAE-6BFB-1C3E-6BC97E261DF5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5T11:45:37.447" v="515" actId="1037"/>
          <pc:sldLayoutMkLst>
            <pc:docMk/>
            <pc:sldMasterMk cId="2472130574" sldId="2147484027"/>
            <pc:sldLayoutMk cId="389371667" sldId="2147484038"/>
          </pc:sldLayoutMkLst>
          <pc:spChg chg="mod">
            <ac:chgData name="Niamh Courtaux" userId="9d3a79ee-1f51-4c13-9d61-ec395b754f23" providerId="ADAL" clId="{A9E768B7-D5E8-40DF-A4AE-45EA8956D8B7}" dt="2026-02-05T11:45:37.447" v="515" actId="1037"/>
            <ac:spMkLst>
              <pc:docMk/>
              <pc:sldMasterMk cId="2472130574" sldId="2147484027"/>
              <pc:sldLayoutMk cId="389371667" sldId="2147484038"/>
              <ac:spMk id="37" creationId="{B9AEED68-389A-38B5-A944-4EA5BB6E97AB}"/>
            </ac:spMkLst>
          </pc:spChg>
          <pc:spChg chg="mod">
            <ac:chgData name="Niamh Courtaux" userId="9d3a79ee-1f51-4c13-9d61-ec395b754f23" providerId="ADAL" clId="{A9E768B7-D5E8-40DF-A4AE-45EA8956D8B7}" dt="2026-02-05T11:45:37.447" v="515" actId="1037"/>
            <ac:spMkLst>
              <pc:docMk/>
              <pc:sldMasterMk cId="2472130574" sldId="2147484027"/>
              <pc:sldLayoutMk cId="389371667" sldId="2147484038"/>
              <ac:spMk id="38" creationId="{F410BC42-326E-75D4-347D-B04E250E8A43}"/>
            </ac:spMkLst>
          </pc:spChg>
          <pc:picChg chg="mod">
            <ac:chgData name="Niamh Courtaux" userId="9d3a79ee-1f51-4c13-9d61-ec395b754f23" providerId="ADAL" clId="{A9E768B7-D5E8-40DF-A4AE-45EA8956D8B7}" dt="2026-02-05T11:45:27.056" v="509" actId="1076"/>
            <ac:picMkLst>
              <pc:docMk/>
              <pc:sldMasterMk cId="2472130574" sldId="2147484027"/>
              <pc:sldLayoutMk cId="389371667" sldId="2147484038"/>
              <ac:picMk id="6" creationId="{49092A05-E975-7726-4536-F85EFF52A0F1}"/>
            </ac:picMkLst>
          </pc:picChg>
          <pc:cxnChg chg="mod">
            <ac:chgData name="Niamh Courtaux" userId="9d3a79ee-1f51-4c13-9d61-ec395b754f23" providerId="ADAL" clId="{A9E768B7-D5E8-40DF-A4AE-45EA8956D8B7}" dt="2026-02-05T11:45:37.447" v="515" actId="1037"/>
            <ac:cxnSpMkLst>
              <pc:docMk/>
              <pc:sldMasterMk cId="2472130574" sldId="2147484027"/>
              <pc:sldLayoutMk cId="389371667" sldId="2147484038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5:45.566" v="517"/>
          <pc:sldLayoutMkLst>
            <pc:docMk/>
            <pc:sldMasterMk cId="2472130574" sldId="2147484027"/>
            <pc:sldLayoutMk cId="4237207991" sldId="2147484040"/>
          </pc:sldLayoutMkLst>
          <pc:spChg chg="add mod">
            <ac:chgData name="Niamh Courtaux" userId="9d3a79ee-1f51-4c13-9d61-ec395b754f23" providerId="ADAL" clId="{A9E768B7-D5E8-40DF-A4AE-45EA8956D8B7}" dt="2026-02-05T11:45:45.566" v="517"/>
            <ac:spMkLst>
              <pc:docMk/>
              <pc:sldMasterMk cId="2472130574" sldId="2147484027"/>
              <pc:sldLayoutMk cId="4237207991" sldId="2147484040"/>
              <ac:spMk id="3" creationId="{5DF8CEEE-D051-BAA7-CFBB-26B7501351C7}"/>
            </ac:spMkLst>
          </pc:spChg>
          <pc:spChg chg="add mod">
            <ac:chgData name="Niamh Courtaux" userId="9d3a79ee-1f51-4c13-9d61-ec395b754f23" providerId="ADAL" clId="{A9E768B7-D5E8-40DF-A4AE-45EA8956D8B7}" dt="2026-02-05T11:45:45.566" v="517"/>
            <ac:spMkLst>
              <pc:docMk/>
              <pc:sldMasterMk cId="2472130574" sldId="2147484027"/>
              <pc:sldLayoutMk cId="4237207991" sldId="2147484040"/>
              <ac:spMk id="4" creationId="{F89C16BA-44F2-45A5-BA91-E076E3CEB0F1}"/>
            </ac:spMkLst>
          </pc:spChg>
          <pc:spChg chg="del">
            <ac:chgData name="Niamh Courtaux" userId="9d3a79ee-1f51-4c13-9d61-ec395b754f23" providerId="ADAL" clId="{A9E768B7-D5E8-40DF-A4AE-45EA8956D8B7}" dt="2026-02-05T11:45:45.259" v="516" actId="478"/>
            <ac:spMkLst>
              <pc:docMk/>
              <pc:sldMasterMk cId="2472130574" sldId="2147484027"/>
              <pc:sldLayoutMk cId="4237207991" sldId="2147484040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5:45.259" v="516" actId="478"/>
            <ac:spMkLst>
              <pc:docMk/>
              <pc:sldMasterMk cId="2472130574" sldId="2147484027"/>
              <pc:sldLayoutMk cId="4237207991" sldId="2147484040"/>
              <ac:spMk id="38" creationId="{F410BC42-326E-75D4-347D-B04E250E8A43}"/>
            </ac:spMkLst>
          </pc:spChg>
          <pc:cxnChg chg="add mod">
            <ac:chgData name="Niamh Courtaux" userId="9d3a79ee-1f51-4c13-9d61-ec395b754f23" providerId="ADAL" clId="{A9E768B7-D5E8-40DF-A4AE-45EA8956D8B7}" dt="2026-02-05T11:45:45.566" v="517"/>
            <ac:cxnSpMkLst>
              <pc:docMk/>
              <pc:sldMasterMk cId="2472130574" sldId="2147484027"/>
              <pc:sldLayoutMk cId="4237207991" sldId="2147484040"/>
              <ac:cxnSpMk id="5" creationId="{7020B1A8-4CBE-5333-F316-E18D4E853360}"/>
            </ac:cxnSpMkLst>
          </pc:cxnChg>
          <pc:cxnChg chg="del">
            <ac:chgData name="Niamh Courtaux" userId="9d3a79ee-1f51-4c13-9d61-ec395b754f23" providerId="ADAL" clId="{A9E768B7-D5E8-40DF-A4AE-45EA8956D8B7}" dt="2026-02-05T11:45:45.259" v="516" actId="478"/>
            <ac:cxnSpMkLst>
              <pc:docMk/>
              <pc:sldMasterMk cId="2472130574" sldId="2147484027"/>
              <pc:sldLayoutMk cId="4237207991" sldId="2147484040"/>
              <ac:cxnSpMk id="39" creationId="{B87E9C63-5C50-5E79-0874-63E225B76BA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34:19.848" v="457" actId="242"/>
          <pc:sldLayoutMkLst>
            <pc:docMk/>
            <pc:sldMasterMk cId="2472130574" sldId="2147484027"/>
            <pc:sldLayoutMk cId="2461495003" sldId="2147484041"/>
          </pc:sldLayoutMkLst>
          <pc:spChg chg="mod">
            <ac:chgData name="Niamh Courtaux" userId="9d3a79ee-1f51-4c13-9d61-ec395b754f23" providerId="ADAL" clId="{A9E768B7-D5E8-40DF-A4AE-45EA8956D8B7}" dt="2026-02-04T13:34:19.848" v="457" actId="242"/>
            <ac:spMkLst>
              <pc:docMk/>
              <pc:sldMasterMk cId="2472130574" sldId="2147484027"/>
              <pc:sldLayoutMk cId="2461495003" sldId="2147484041"/>
              <ac:spMk id="5" creationId="{812D32DA-D413-508C-7211-CFEF3DF534D8}"/>
            </ac:spMkLst>
          </pc:spChg>
        </pc:sldLayoutChg>
      </pc:sldMasterChg>
      <pc:sldMasterChg chg="del">
        <pc:chgData name="Niamh Courtaux" userId="9d3a79ee-1f51-4c13-9d61-ec395b754f23" providerId="ADAL" clId="{A9E768B7-D5E8-40DF-A4AE-45EA8956D8B7}" dt="2026-02-04T12:42:04.890" v="247" actId="2696"/>
        <pc:sldMasterMkLst>
          <pc:docMk/>
          <pc:sldMasterMk cId="2859402520" sldId="2147484040"/>
        </pc:sldMasterMkLst>
      </pc:sldMasterChg>
      <pc:sldMasterChg chg="addSp modSp mod modSldLayout">
        <pc:chgData name="Niamh Courtaux" userId="9d3a79ee-1f51-4c13-9d61-ec395b754f23" providerId="ADAL" clId="{A9E768B7-D5E8-40DF-A4AE-45EA8956D8B7}" dt="2026-02-05T11:45:52.910" v="521"/>
        <pc:sldMasterMkLst>
          <pc:docMk/>
          <pc:sldMasterMk cId="4196207499" sldId="2147484042"/>
        </pc:sldMasterMkLst>
        <pc:spChg chg="add mod">
          <ac:chgData name="Niamh Courtaux" userId="9d3a79ee-1f51-4c13-9d61-ec395b754f23" providerId="ADAL" clId="{A9E768B7-D5E8-40DF-A4AE-45EA8956D8B7}" dt="2026-02-04T12:59:10.479" v="316" actId="403"/>
          <ac:spMkLst>
            <pc:docMk/>
            <pc:sldMasterMk cId="4196207499" sldId="2147484042"/>
            <ac:spMk id="2" creationId="{DC15FA60-4EBB-C334-6ADE-03D314E31954}"/>
          </ac:spMkLst>
        </pc:spChg>
        <pc:spChg chg="mod">
          <ac:chgData name="Niamh Courtaux" userId="9d3a79ee-1f51-4c13-9d61-ec395b754f23" providerId="ADAL" clId="{A9E768B7-D5E8-40DF-A4AE-45EA8956D8B7}" dt="2026-02-04T13:34:24.015" v="458" actId="242"/>
          <ac:spMkLst>
            <pc:docMk/>
            <pc:sldMasterMk cId="4196207499" sldId="2147484042"/>
            <ac:spMk id="8" creationId="{CD625814-348A-E187-D07A-4F5AD6784F1A}"/>
          </ac:spMkLst>
        </pc:spChg>
        <pc:sldLayoutChg chg="modSp mod">
          <pc:chgData name="Niamh Courtaux" userId="9d3a79ee-1f51-4c13-9d61-ec395b754f23" providerId="ADAL" clId="{A9E768B7-D5E8-40DF-A4AE-45EA8956D8B7}" dt="2026-02-04T13:34:38.861" v="459" actId="242"/>
          <pc:sldLayoutMkLst>
            <pc:docMk/>
            <pc:sldMasterMk cId="4196207499" sldId="2147484042"/>
            <pc:sldLayoutMk cId="3464638562" sldId="2147484047"/>
          </pc:sldLayoutMkLst>
          <pc:spChg chg="mod">
            <ac:chgData name="Niamh Courtaux" userId="9d3a79ee-1f51-4c13-9d61-ec395b754f23" providerId="ADAL" clId="{A9E768B7-D5E8-40DF-A4AE-45EA8956D8B7}" dt="2026-02-04T13:34:38.861" v="459" actId="242"/>
            <ac:spMkLst>
              <pc:docMk/>
              <pc:sldMasterMk cId="4196207499" sldId="2147484042"/>
              <pc:sldLayoutMk cId="3464638562" sldId="2147484047"/>
              <ac:spMk id="21" creationId="{CEDC7C8A-4C7B-E26B-3BB0-F9ACFCF652BF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5T11:45:49.918" v="519"/>
          <pc:sldLayoutMkLst>
            <pc:docMk/>
            <pc:sldMasterMk cId="4196207499" sldId="2147484042"/>
            <pc:sldLayoutMk cId="1221943109" sldId="2147484048"/>
          </pc:sldLayoutMkLst>
          <pc:spChg chg="ord">
            <ac:chgData name="Niamh Courtaux" userId="9d3a79ee-1f51-4c13-9d61-ec395b754f23" providerId="ADAL" clId="{A9E768B7-D5E8-40DF-A4AE-45EA8956D8B7}" dt="2026-02-04T13:02:01.310" v="367" actId="167"/>
            <ac:spMkLst>
              <pc:docMk/>
              <pc:sldMasterMk cId="4196207499" sldId="2147484042"/>
              <pc:sldLayoutMk cId="1221943109" sldId="2147484048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5:49.918" v="519"/>
            <ac:spMkLst>
              <pc:docMk/>
              <pc:sldMasterMk cId="4196207499" sldId="2147484042"/>
              <pc:sldLayoutMk cId="1221943109" sldId="2147484048"/>
              <ac:spMk id="3" creationId="{5366D808-B399-F327-E595-9A71554273E0}"/>
            </ac:spMkLst>
          </pc:spChg>
          <pc:spChg chg="add mod">
            <ac:chgData name="Niamh Courtaux" userId="9d3a79ee-1f51-4c13-9d61-ec395b754f23" providerId="ADAL" clId="{A9E768B7-D5E8-40DF-A4AE-45EA8956D8B7}" dt="2026-02-05T11:45:49.918" v="519"/>
            <ac:spMkLst>
              <pc:docMk/>
              <pc:sldMasterMk cId="4196207499" sldId="2147484042"/>
              <pc:sldLayoutMk cId="1221943109" sldId="2147484048"/>
              <ac:spMk id="4" creationId="{414EB9CC-67AE-18CA-996B-CF8F9966B856}"/>
            </ac:spMkLst>
          </pc:spChg>
          <pc:spChg chg="del">
            <ac:chgData name="Niamh Courtaux" userId="9d3a79ee-1f51-4c13-9d61-ec395b754f23" providerId="ADAL" clId="{A9E768B7-D5E8-40DF-A4AE-45EA8956D8B7}" dt="2026-02-05T11:45:49.681" v="518" actId="478"/>
            <ac:spMkLst>
              <pc:docMk/>
              <pc:sldMasterMk cId="4196207499" sldId="2147484042"/>
              <pc:sldLayoutMk cId="1221943109" sldId="2147484048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5:49.681" v="518" actId="478"/>
            <ac:spMkLst>
              <pc:docMk/>
              <pc:sldMasterMk cId="4196207499" sldId="2147484042"/>
              <pc:sldLayoutMk cId="1221943109" sldId="2147484048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5:49.918" v="519"/>
            <ac:cxnSpMkLst>
              <pc:docMk/>
              <pc:sldMasterMk cId="4196207499" sldId="2147484042"/>
              <pc:sldLayoutMk cId="1221943109" sldId="2147484048"/>
              <ac:cxnSpMk id="6" creationId="{15E2F916-89F8-E060-2716-8A196320772B}"/>
            </ac:cxnSpMkLst>
          </pc:cxnChg>
          <pc:cxnChg chg="del">
            <ac:chgData name="Niamh Courtaux" userId="9d3a79ee-1f51-4c13-9d61-ec395b754f23" providerId="ADAL" clId="{A9E768B7-D5E8-40DF-A4AE-45EA8956D8B7}" dt="2026-02-05T11:45:49.681" v="518" actId="478"/>
            <ac:cxnSpMkLst>
              <pc:docMk/>
              <pc:sldMasterMk cId="4196207499" sldId="2147484042"/>
              <pc:sldLayoutMk cId="1221943109" sldId="2147484048"/>
              <ac:cxnSpMk id="33" creationId="{B25C020C-4EB0-5857-19AD-D8A38116053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5:52.910" v="521"/>
          <pc:sldLayoutMkLst>
            <pc:docMk/>
            <pc:sldMasterMk cId="4196207499" sldId="2147484042"/>
            <pc:sldLayoutMk cId="2287058104" sldId="2147484050"/>
          </pc:sldLayoutMkLst>
          <pc:spChg chg="ord">
            <ac:chgData name="Niamh Courtaux" userId="9d3a79ee-1f51-4c13-9d61-ec395b754f23" providerId="ADAL" clId="{A9E768B7-D5E8-40DF-A4AE-45EA8956D8B7}" dt="2026-02-04T13:02:04.029" v="368" actId="167"/>
            <ac:spMkLst>
              <pc:docMk/>
              <pc:sldMasterMk cId="4196207499" sldId="2147484042"/>
              <pc:sldLayoutMk cId="2287058104" sldId="2147484050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5:52.910" v="521"/>
            <ac:spMkLst>
              <pc:docMk/>
              <pc:sldMasterMk cId="4196207499" sldId="2147484042"/>
              <pc:sldLayoutMk cId="2287058104" sldId="2147484050"/>
              <ac:spMk id="6" creationId="{C517CFCB-A0A6-1E0C-A3DE-2062B8E1633A}"/>
            </ac:spMkLst>
          </pc:spChg>
          <pc:spChg chg="add mod">
            <ac:chgData name="Niamh Courtaux" userId="9d3a79ee-1f51-4c13-9d61-ec395b754f23" providerId="ADAL" clId="{A9E768B7-D5E8-40DF-A4AE-45EA8956D8B7}" dt="2026-02-05T11:45:52.910" v="521"/>
            <ac:spMkLst>
              <pc:docMk/>
              <pc:sldMasterMk cId="4196207499" sldId="2147484042"/>
              <pc:sldLayoutMk cId="2287058104" sldId="2147484050"/>
              <ac:spMk id="7" creationId="{B9751125-6E12-5260-AF1B-840CE89B84B7}"/>
            </ac:spMkLst>
          </pc:spChg>
          <pc:spChg chg="del">
            <ac:chgData name="Niamh Courtaux" userId="9d3a79ee-1f51-4c13-9d61-ec395b754f23" providerId="ADAL" clId="{A9E768B7-D5E8-40DF-A4AE-45EA8956D8B7}" dt="2026-02-05T11:45:52.675" v="520" actId="478"/>
            <ac:spMkLst>
              <pc:docMk/>
              <pc:sldMasterMk cId="4196207499" sldId="2147484042"/>
              <pc:sldLayoutMk cId="2287058104" sldId="2147484050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5:52.675" v="520" actId="478"/>
            <ac:spMkLst>
              <pc:docMk/>
              <pc:sldMasterMk cId="4196207499" sldId="2147484042"/>
              <pc:sldLayoutMk cId="2287058104" sldId="2147484050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5:52.910" v="521"/>
            <ac:cxnSpMkLst>
              <pc:docMk/>
              <pc:sldMasterMk cId="4196207499" sldId="2147484042"/>
              <pc:sldLayoutMk cId="2287058104" sldId="2147484050"/>
              <ac:cxnSpMk id="8" creationId="{DD286F79-0DA6-0565-FD88-008295BDF4B2}"/>
            </ac:cxnSpMkLst>
          </pc:cxnChg>
          <pc:cxnChg chg="del">
            <ac:chgData name="Niamh Courtaux" userId="9d3a79ee-1f51-4c13-9d61-ec395b754f23" providerId="ADAL" clId="{A9E768B7-D5E8-40DF-A4AE-45EA8956D8B7}" dt="2026-02-05T11:45:52.675" v="520" actId="478"/>
            <ac:cxnSpMkLst>
              <pc:docMk/>
              <pc:sldMasterMk cId="4196207499" sldId="2147484042"/>
              <pc:sldLayoutMk cId="2287058104" sldId="2147484050"/>
              <ac:cxnSpMk id="33" creationId="{B25C020C-4EB0-5857-19AD-D8A38116053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34:52.620" v="460" actId="242"/>
          <pc:sldLayoutMkLst>
            <pc:docMk/>
            <pc:sldMasterMk cId="4196207499" sldId="2147484042"/>
            <pc:sldLayoutMk cId="2158666490" sldId="2147484051"/>
          </pc:sldLayoutMkLst>
          <pc:spChg chg="mod">
            <ac:chgData name="Niamh Courtaux" userId="9d3a79ee-1f51-4c13-9d61-ec395b754f23" providerId="ADAL" clId="{A9E768B7-D5E8-40DF-A4AE-45EA8956D8B7}" dt="2026-02-04T13:34:52.620" v="460" actId="242"/>
            <ac:spMkLst>
              <pc:docMk/>
              <pc:sldMasterMk cId="4196207499" sldId="2147484042"/>
              <pc:sldLayoutMk cId="2158666490" sldId="2147484051"/>
              <ac:spMk id="4" creationId="{4B8AD242-776F-CB76-8DC6-E44E7157955F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5:03.900" v="461" actId="242"/>
          <pc:sldLayoutMkLst>
            <pc:docMk/>
            <pc:sldMasterMk cId="4196207499" sldId="2147484042"/>
            <pc:sldLayoutMk cId="3238364796" sldId="2147484055"/>
          </pc:sldLayoutMkLst>
          <pc:spChg chg="mod">
            <ac:chgData name="Niamh Courtaux" userId="9d3a79ee-1f51-4c13-9d61-ec395b754f23" providerId="ADAL" clId="{A9E768B7-D5E8-40DF-A4AE-45EA8956D8B7}" dt="2026-02-04T13:35:03.900" v="461" actId="242"/>
            <ac:spMkLst>
              <pc:docMk/>
              <pc:sldMasterMk cId="4196207499" sldId="2147484042"/>
              <pc:sldLayoutMk cId="3238364796" sldId="2147484055"/>
              <ac:spMk id="7" creationId="{36E784B5-7D1B-FD84-8F03-EB90791D2200}"/>
            </ac:spMkLst>
          </pc:spChg>
        </pc:sldLayoutChg>
      </pc:sldMasterChg>
      <pc:sldMasterChg chg="addSp delSp modSp mod modSldLayout">
        <pc:chgData name="Niamh Courtaux" userId="9d3a79ee-1f51-4c13-9d61-ec395b754f23" providerId="ADAL" clId="{A9E768B7-D5E8-40DF-A4AE-45EA8956D8B7}" dt="2026-02-04T13:35:24.841" v="464" actId="242"/>
        <pc:sldMasterMkLst>
          <pc:docMk/>
          <pc:sldMasterMk cId="2490245267" sldId="2147484059"/>
        </pc:sldMasterMkLst>
        <pc:spChg chg="add mod">
          <ac:chgData name="Niamh Courtaux" userId="9d3a79ee-1f51-4c13-9d61-ec395b754f23" providerId="ADAL" clId="{A9E768B7-D5E8-40DF-A4AE-45EA8956D8B7}" dt="2026-02-04T12:59:26.414" v="318"/>
          <ac:spMkLst>
            <pc:docMk/>
            <pc:sldMasterMk cId="2490245267" sldId="2147484059"/>
            <ac:spMk id="6" creationId="{62A6A45D-8997-F01C-7638-ADC9FEB65987}"/>
          </ac:spMkLst>
        </pc:spChg>
        <pc:spChg chg="mod">
          <ac:chgData name="Niamh Courtaux" userId="9d3a79ee-1f51-4c13-9d61-ec395b754f23" providerId="ADAL" clId="{A9E768B7-D5E8-40DF-A4AE-45EA8956D8B7}" dt="2026-02-04T13:35:16.483" v="462" actId="242"/>
          <ac:spMkLst>
            <pc:docMk/>
            <pc:sldMasterMk cId="2490245267" sldId="2147484059"/>
            <ac:spMk id="9" creationId="{C5C7983F-DF01-22E7-7E2E-F8D338F7D726}"/>
          </ac:spMkLst>
        </pc:spChg>
        <pc:spChg chg="del">
          <ac:chgData name="Niamh Courtaux" userId="9d3a79ee-1f51-4c13-9d61-ec395b754f23" providerId="ADAL" clId="{A9E768B7-D5E8-40DF-A4AE-45EA8956D8B7}" dt="2026-02-04T12:59:26.071" v="317" actId="478"/>
          <ac:spMkLst>
            <pc:docMk/>
            <pc:sldMasterMk cId="2490245267" sldId="2147484059"/>
            <ac:spMk id="10" creationId="{A43968E2-B3A0-58A1-DA5F-C979BC6546D7}"/>
          </ac:spMkLst>
        </pc:spChg>
        <pc:sldLayoutChg chg="modSp mod">
          <pc:chgData name="Niamh Courtaux" userId="9d3a79ee-1f51-4c13-9d61-ec395b754f23" providerId="ADAL" clId="{A9E768B7-D5E8-40DF-A4AE-45EA8956D8B7}" dt="2026-02-04T13:35:21.433" v="463" actId="242"/>
          <pc:sldLayoutMkLst>
            <pc:docMk/>
            <pc:sldMasterMk cId="2490245267" sldId="2147484059"/>
            <pc:sldLayoutMk cId="470863061" sldId="2147484060"/>
          </pc:sldLayoutMkLst>
          <pc:spChg chg="mod">
            <ac:chgData name="Niamh Courtaux" userId="9d3a79ee-1f51-4c13-9d61-ec395b754f23" providerId="ADAL" clId="{A9E768B7-D5E8-40DF-A4AE-45EA8956D8B7}" dt="2026-02-04T13:35:21.433" v="463" actId="242"/>
            <ac:spMkLst>
              <pc:docMk/>
              <pc:sldMasterMk cId="2490245267" sldId="2147484059"/>
              <pc:sldLayoutMk cId="470863061" sldId="2147484060"/>
              <ac:spMk id="7" creationId="{D61B4CD3-2DDC-DF36-AAAA-713C752EB5A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5:24.841" v="464" actId="242"/>
          <pc:sldLayoutMkLst>
            <pc:docMk/>
            <pc:sldMasterMk cId="2490245267" sldId="2147484059"/>
            <pc:sldLayoutMk cId="1401752635" sldId="2147484061"/>
          </pc:sldLayoutMkLst>
          <pc:spChg chg="mod">
            <ac:chgData name="Niamh Courtaux" userId="9d3a79ee-1f51-4c13-9d61-ec395b754f23" providerId="ADAL" clId="{A9E768B7-D5E8-40DF-A4AE-45EA8956D8B7}" dt="2026-02-04T13:35:24.841" v="464" actId="242"/>
            <ac:spMkLst>
              <pc:docMk/>
              <pc:sldMasterMk cId="2490245267" sldId="2147484059"/>
              <pc:sldLayoutMk cId="1401752635" sldId="2147484061"/>
              <ac:spMk id="7" creationId="{D61B4CD3-2DDC-DF36-AAAA-713C752EB5A7}"/>
            </ac:spMkLst>
          </pc:spChg>
        </pc:sldLayoutChg>
      </pc:sldMasterChg>
      <pc:sldMasterChg chg="modSp mod modSldLayout">
        <pc:chgData name="Niamh Courtaux" userId="9d3a79ee-1f51-4c13-9d61-ec395b754f23" providerId="ADAL" clId="{A9E768B7-D5E8-40DF-A4AE-45EA8956D8B7}" dt="2026-02-04T13:37:13.396" v="485" actId="242"/>
        <pc:sldMasterMkLst>
          <pc:docMk/>
          <pc:sldMasterMk cId="811060996" sldId="2147484063"/>
        </pc:sldMasterMkLst>
        <pc:spChg chg="mod">
          <ac:chgData name="Niamh Courtaux" userId="9d3a79ee-1f51-4c13-9d61-ec395b754f23" providerId="ADAL" clId="{A9E768B7-D5E8-40DF-A4AE-45EA8956D8B7}" dt="2026-02-04T13:37:04.520" v="483" actId="242"/>
          <ac:spMkLst>
            <pc:docMk/>
            <pc:sldMasterMk cId="811060996" sldId="2147484063"/>
            <ac:spMk id="2" creationId="{048C9348-0CCB-3654-9A61-1173237B8881}"/>
          </ac:spMkLst>
        </pc:spChg>
        <pc:sldLayoutChg chg="modSp mod">
          <pc:chgData name="Niamh Courtaux" userId="9d3a79ee-1f51-4c13-9d61-ec395b754f23" providerId="ADAL" clId="{A9E768B7-D5E8-40DF-A4AE-45EA8956D8B7}" dt="2026-02-04T13:37:13.396" v="485" actId="242"/>
          <pc:sldLayoutMkLst>
            <pc:docMk/>
            <pc:sldMasterMk cId="811060996" sldId="2147484063"/>
            <pc:sldLayoutMk cId="476515393" sldId="2147484064"/>
          </pc:sldLayoutMkLst>
          <pc:spChg chg="mod">
            <ac:chgData name="Niamh Courtaux" userId="9d3a79ee-1f51-4c13-9d61-ec395b754f23" providerId="ADAL" clId="{A9E768B7-D5E8-40DF-A4AE-45EA8956D8B7}" dt="2026-02-04T13:37:07.483" v="484" actId="242"/>
            <ac:spMkLst>
              <pc:docMk/>
              <pc:sldMasterMk cId="811060996" sldId="2147484063"/>
              <pc:sldLayoutMk cId="476515393" sldId="2147484064"/>
              <ac:spMk id="2" creationId="{78F3CE91-A733-0AF1-7603-5017C39D9981}"/>
            </ac:spMkLst>
          </pc:spChg>
          <pc:spChg chg="mod">
            <ac:chgData name="Niamh Courtaux" userId="9d3a79ee-1f51-4c13-9d61-ec395b754f23" providerId="ADAL" clId="{A9E768B7-D5E8-40DF-A4AE-45EA8956D8B7}" dt="2026-02-04T13:37:13.396" v="485" actId="242"/>
            <ac:spMkLst>
              <pc:docMk/>
              <pc:sldMasterMk cId="811060996" sldId="2147484063"/>
              <pc:sldLayoutMk cId="476515393" sldId="2147484064"/>
              <ac:spMk id="3" creationId="{F1BBCF39-4889-8698-AA37-48F9B5FBC7E5}"/>
            </ac:spMkLst>
          </pc:spChg>
        </pc:sldLayoutChg>
      </pc:sldMasterChg>
      <pc:sldMasterChg chg="modSp mod modSldLayout">
        <pc:chgData name="Niamh Courtaux" userId="9d3a79ee-1f51-4c13-9d61-ec395b754f23" providerId="ADAL" clId="{A9E768B7-D5E8-40DF-A4AE-45EA8956D8B7}" dt="2026-02-05T11:46:30.831" v="535"/>
        <pc:sldMasterMkLst>
          <pc:docMk/>
          <pc:sldMasterMk cId="2754220225" sldId="2147484067"/>
        </pc:sldMasterMkLst>
        <pc:spChg chg="mod">
          <ac:chgData name="Niamh Courtaux" userId="9d3a79ee-1f51-4c13-9d61-ec395b754f23" providerId="ADAL" clId="{A9E768B7-D5E8-40DF-A4AE-45EA8956D8B7}" dt="2026-02-04T13:37:18.666" v="486" actId="242"/>
          <ac:spMkLst>
            <pc:docMk/>
            <pc:sldMasterMk cId="2754220225" sldId="2147484067"/>
            <ac:spMk id="8" creationId="{CD625814-348A-E187-D07A-4F5AD6784F1A}"/>
          </ac:spMkLst>
        </pc:spChg>
        <pc:sldLayoutChg chg="modSp mod">
          <pc:chgData name="Niamh Courtaux" userId="9d3a79ee-1f51-4c13-9d61-ec395b754f23" providerId="ADAL" clId="{A9E768B7-D5E8-40DF-A4AE-45EA8956D8B7}" dt="2026-02-04T13:37:21.743" v="487" actId="242"/>
          <pc:sldLayoutMkLst>
            <pc:docMk/>
            <pc:sldMasterMk cId="2754220225" sldId="2147484067"/>
            <pc:sldLayoutMk cId="1317017355" sldId="2147484068"/>
          </pc:sldLayoutMkLst>
          <pc:spChg chg="mod">
            <ac:chgData name="Niamh Courtaux" userId="9d3a79ee-1f51-4c13-9d61-ec395b754f23" providerId="ADAL" clId="{A9E768B7-D5E8-40DF-A4AE-45EA8956D8B7}" dt="2026-02-04T13:37:21.743" v="487" actId="242"/>
            <ac:spMkLst>
              <pc:docMk/>
              <pc:sldMasterMk cId="2754220225" sldId="2147484067"/>
              <pc:sldLayoutMk cId="1317017355" sldId="2147484068"/>
              <ac:spMk id="2" creationId="{F7BD7130-8F32-6535-CDED-EE6319F6B905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7:25.536" v="488" actId="242"/>
          <pc:sldLayoutMkLst>
            <pc:docMk/>
            <pc:sldMasterMk cId="2754220225" sldId="2147484067"/>
            <pc:sldLayoutMk cId="568936781" sldId="2147484069"/>
          </pc:sldLayoutMkLst>
          <pc:spChg chg="mod">
            <ac:chgData name="Niamh Courtaux" userId="9d3a79ee-1f51-4c13-9d61-ec395b754f23" providerId="ADAL" clId="{A9E768B7-D5E8-40DF-A4AE-45EA8956D8B7}" dt="2026-02-04T13:37:25.536" v="488" actId="242"/>
            <ac:spMkLst>
              <pc:docMk/>
              <pc:sldMasterMk cId="2754220225" sldId="2147484067"/>
              <pc:sldLayoutMk cId="568936781" sldId="2147484069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7:28.824" v="489" actId="242"/>
          <pc:sldLayoutMkLst>
            <pc:docMk/>
            <pc:sldMasterMk cId="2754220225" sldId="2147484067"/>
            <pc:sldLayoutMk cId="4082098757" sldId="2147484070"/>
          </pc:sldLayoutMkLst>
          <pc:spChg chg="mod">
            <ac:chgData name="Niamh Courtaux" userId="9d3a79ee-1f51-4c13-9d61-ec395b754f23" providerId="ADAL" clId="{A9E768B7-D5E8-40DF-A4AE-45EA8956D8B7}" dt="2026-02-04T13:37:28.824" v="489" actId="242"/>
            <ac:spMkLst>
              <pc:docMk/>
              <pc:sldMasterMk cId="2754220225" sldId="2147484067"/>
              <pc:sldLayoutMk cId="4082098757" sldId="2147484070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7:31.718" v="490" actId="242"/>
          <pc:sldLayoutMkLst>
            <pc:docMk/>
            <pc:sldMasterMk cId="2754220225" sldId="2147484067"/>
            <pc:sldLayoutMk cId="1569250172" sldId="2147484071"/>
          </pc:sldLayoutMkLst>
          <pc:spChg chg="mod">
            <ac:chgData name="Niamh Courtaux" userId="9d3a79ee-1f51-4c13-9d61-ec395b754f23" providerId="ADAL" clId="{A9E768B7-D5E8-40DF-A4AE-45EA8956D8B7}" dt="2026-02-04T13:37:31.718" v="490" actId="242"/>
            <ac:spMkLst>
              <pc:docMk/>
              <pc:sldMasterMk cId="2754220225" sldId="2147484067"/>
              <pc:sldLayoutMk cId="1569250172" sldId="2147484071"/>
              <ac:spMk id="14" creationId="{7E7DB6EA-42B4-116E-1A63-28AB63A9BF99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7:34.699" v="491" actId="242"/>
          <pc:sldLayoutMkLst>
            <pc:docMk/>
            <pc:sldMasterMk cId="2754220225" sldId="2147484067"/>
            <pc:sldLayoutMk cId="3103129372" sldId="2147484072"/>
          </pc:sldLayoutMkLst>
          <pc:spChg chg="mod">
            <ac:chgData name="Niamh Courtaux" userId="9d3a79ee-1f51-4c13-9d61-ec395b754f23" providerId="ADAL" clId="{A9E768B7-D5E8-40DF-A4AE-45EA8956D8B7}" dt="2026-02-04T13:37:34.699" v="491" actId="242"/>
            <ac:spMkLst>
              <pc:docMk/>
              <pc:sldMasterMk cId="2754220225" sldId="2147484067"/>
              <pc:sldLayoutMk cId="3103129372" sldId="2147484072"/>
              <ac:spMk id="28" creationId="{995CA39E-396F-F028-7E9E-42B83B5653B0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4T13:38:01.615" v="498"/>
          <pc:sldLayoutMkLst>
            <pc:docMk/>
            <pc:sldMasterMk cId="2754220225" sldId="2147484067"/>
            <pc:sldLayoutMk cId="2645709418" sldId="2147484073"/>
          </pc:sldLayoutMkLst>
          <pc:spChg chg="add mod">
            <ac:chgData name="Niamh Courtaux" userId="9d3a79ee-1f51-4c13-9d61-ec395b754f23" providerId="ADAL" clId="{A9E768B7-D5E8-40DF-A4AE-45EA8956D8B7}" dt="2026-02-04T13:38:01.615" v="498"/>
            <ac:spMkLst>
              <pc:docMk/>
              <pc:sldMasterMk cId="2754220225" sldId="2147484067"/>
              <pc:sldLayoutMk cId="2645709418" sldId="2147484073"/>
              <ac:spMk id="2" creationId="{203D8918-73BD-01D5-C76C-B774ADDC1219}"/>
            </ac:spMkLst>
          </pc:spChg>
          <pc:spChg chg="add del mod">
            <ac:chgData name="Niamh Courtaux" userId="9d3a79ee-1f51-4c13-9d61-ec395b754f23" providerId="ADAL" clId="{A9E768B7-D5E8-40DF-A4AE-45EA8956D8B7}" dt="2026-02-04T13:38:01.411" v="497" actId="478"/>
            <ac:spMkLst>
              <pc:docMk/>
              <pc:sldMasterMk cId="2754220225" sldId="2147484067"/>
              <pc:sldLayoutMk cId="2645709418" sldId="2147484073"/>
              <ac:spMk id="3" creationId="{1C64CCB3-8AA5-5B0B-F906-9642005B5888}"/>
            </ac:spMkLst>
          </pc:spChg>
          <pc:spChg chg="del">
            <ac:chgData name="Niamh Courtaux" userId="9d3a79ee-1f51-4c13-9d61-ec395b754f23" providerId="ADAL" clId="{A9E768B7-D5E8-40DF-A4AE-45EA8956D8B7}" dt="2026-02-04T12:55:37.339" v="277" actId="478"/>
            <ac:spMkLst>
              <pc:docMk/>
              <pc:sldMasterMk cId="2754220225" sldId="2147484067"/>
              <pc:sldLayoutMk cId="2645709418" sldId="2147484073"/>
              <ac:spMk id="12" creationId="{4459FFD7-5631-9B9D-4A68-CD3930463E95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4T13:37:59.003" v="496" actId="21"/>
          <pc:sldLayoutMkLst>
            <pc:docMk/>
            <pc:sldMasterMk cId="2754220225" sldId="2147484067"/>
            <pc:sldLayoutMk cId="3873310364" sldId="2147484074"/>
          </pc:sldLayoutMkLst>
          <pc:spChg chg="add del mod">
            <ac:chgData name="Niamh Courtaux" userId="9d3a79ee-1f51-4c13-9d61-ec395b754f23" providerId="ADAL" clId="{A9E768B7-D5E8-40DF-A4AE-45EA8956D8B7}" dt="2026-02-04T12:55:32.447" v="276" actId="21"/>
            <ac:spMkLst>
              <pc:docMk/>
              <pc:sldMasterMk cId="2754220225" sldId="2147484067"/>
              <pc:sldLayoutMk cId="3873310364" sldId="2147484074"/>
              <ac:spMk id="3" creationId="{1C64CCB3-8AA5-5B0B-F906-9642005B5888}"/>
            </ac:spMkLst>
          </pc:spChg>
          <pc:spChg chg="add del mod">
            <ac:chgData name="Niamh Courtaux" userId="9d3a79ee-1f51-4c13-9d61-ec395b754f23" providerId="ADAL" clId="{A9E768B7-D5E8-40DF-A4AE-45EA8956D8B7}" dt="2026-02-04T13:37:59.003" v="496" actId="21"/>
            <ac:spMkLst>
              <pc:docMk/>
              <pc:sldMasterMk cId="2754220225" sldId="2147484067"/>
              <pc:sldLayoutMk cId="3873310364" sldId="2147484074"/>
              <ac:spMk id="3" creationId="{203D8918-73BD-01D5-C76C-B774ADDC1219}"/>
            </ac:spMkLst>
          </pc:spChg>
          <pc:spChg chg="mod">
            <ac:chgData name="Niamh Courtaux" userId="9d3a79ee-1f51-4c13-9d61-ec395b754f23" providerId="ADAL" clId="{A9E768B7-D5E8-40DF-A4AE-45EA8956D8B7}" dt="2026-02-04T13:37:56.031" v="495" actId="552"/>
            <ac:spMkLst>
              <pc:docMk/>
              <pc:sldMasterMk cId="2754220225" sldId="2147484067"/>
              <pc:sldLayoutMk cId="3873310364" sldId="2147484074"/>
              <ac:spMk id="14" creationId="{1AF3734B-50B2-264E-3A35-E35E7FD84084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8:06.708" v="499" actId="242"/>
          <pc:sldLayoutMkLst>
            <pc:docMk/>
            <pc:sldMasterMk cId="2754220225" sldId="2147484067"/>
            <pc:sldLayoutMk cId="1453843806" sldId="2147484075"/>
          </pc:sldLayoutMkLst>
          <pc:spChg chg="mod">
            <ac:chgData name="Niamh Courtaux" userId="9d3a79ee-1f51-4c13-9d61-ec395b754f23" providerId="ADAL" clId="{A9E768B7-D5E8-40DF-A4AE-45EA8956D8B7}" dt="2026-02-04T13:38:06.708" v="499" actId="242"/>
            <ac:spMkLst>
              <pc:docMk/>
              <pc:sldMasterMk cId="2754220225" sldId="2147484067"/>
              <pc:sldLayoutMk cId="1453843806" sldId="2147484075"/>
              <ac:spMk id="4" creationId="{58BB33AB-FCA7-0338-9B1E-E7323219BBFA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8:10.980" v="500" actId="242"/>
          <pc:sldLayoutMkLst>
            <pc:docMk/>
            <pc:sldMasterMk cId="2754220225" sldId="2147484067"/>
            <pc:sldLayoutMk cId="2624268625" sldId="2147484077"/>
          </pc:sldLayoutMkLst>
          <pc:spChg chg="mod">
            <ac:chgData name="Niamh Courtaux" userId="9d3a79ee-1f51-4c13-9d61-ec395b754f23" providerId="ADAL" clId="{A9E768B7-D5E8-40DF-A4AE-45EA8956D8B7}" dt="2026-02-04T13:38:10.980" v="500" actId="242"/>
            <ac:spMkLst>
              <pc:docMk/>
              <pc:sldMasterMk cId="2754220225" sldId="2147484067"/>
              <pc:sldLayoutMk cId="2624268625" sldId="2147484077"/>
              <ac:spMk id="4" creationId="{215477DC-DBAE-6BFB-1C3E-6BC97E261DF5}"/>
            </ac:spMkLst>
          </pc:spChg>
        </pc:sldLayoutChg>
        <pc:sldLayoutChg chg="addSp delSp modSp mod">
          <pc:chgData name="Niamh Courtaux" userId="9d3a79ee-1f51-4c13-9d61-ec395b754f23" providerId="ADAL" clId="{A9E768B7-D5E8-40DF-A4AE-45EA8956D8B7}" dt="2026-02-05T11:46:26.255" v="533" actId="208"/>
          <pc:sldLayoutMkLst>
            <pc:docMk/>
            <pc:sldMasterMk cId="2754220225" sldId="2147484067"/>
            <pc:sldLayoutMk cId="426251112" sldId="2147484078"/>
          </pc:sldLayoutMkLst>
          <pc:spChg chg="add mod">
            <ac:chgData name="Niamh Courtaux" userId="9d3a79ee-1f51-4c13-9d61-ec395b754f23" providerId="ADAL" clId="{A9E768B7-D5E8-40DF-A4AE-45EA8956D8B7}" dt="2026-02-05T11:46:23.098" v="532" actId="207"/>
            <ac:spMkLst>
              <pc:docMk/>
              <pc:sldMasterMk cId="2754220225" sldId="2147484067"/>
              <pc:sldLayoutMk cId="426251112" sldId="2147484078"/>
              <ac:spMk id="4" creationId="{99848E14-8F61-E17B-FB54-DD61EB33687B}"/>
            </ac:spMkLst>
          </pc:spChg>
          <pc:spChg chg="add mod">
            <ac:chgData name="Niamh Courtaux" userId="9d3a79ee-1f51-4c13-9d61-ec395b754f23" providerId="ADAL" clId="{A9E768B7-D5E8-40DF-A4AE-45EA8956D8B7}" dt="2026-02-05T11:46:23.098" v="532" actId="207"/>
            <ac:spMkLst>
              <pc:docMk/>
              <pc:sldMasterMk cId="2754220225" sldId="2147484067"/>
              <pc:sldLayoutMk cId="426251112" sldId="2147484078"/>
              <ac:spMk id="5" creationId="{F1334311-99A1-97F5-E98E-CA2F45592DFA}"/>
            </ac:spMkLst>
          </pc:spChg>
          <pc:spChg chg="del">
            <ac:chgData name="Niamh Courtaux" userId="9d3a79ee-1f51-4c13-9d61-ec395b754f23" providerId="ADAL" clId="{A9E768B7-D5E8-40DF-A4AE-45EA8956D8B7}" dt="2026-02-05T11:46:19.997" v="530" actId="478"/>
            <ac:spMkLst>
              <pc:docMk/>
              <pc:sldMasterMk cId="2754220225" sldId="2147484067"/>
              <pc:sldLayoutMk cId="426251112" sldId="2147484078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6:19.997" v="530" actId="478"/>
            <ac:spMkLst>
              <pc:docMk/>
              <pc:sldMasterMk cId="2754220225" sldId="2147484067"/>
              <pc:sldLayoutMk cId="426251112" sldId="2147484078"/>
              <ac:spMk id="38" creationId="{F410BC42-326E-75D4-347D-B04E250E8A43}"/>
            </ac:spMkLst>
          </pc:spChg>
          <pc:cxnChg chg="add mod">
            <ac:chgData name="Niamh Courtaux" userId="9d3a79ee-1f51-4c13-9d61-ec395b754f23" providerId="ADAL" clId="{A9E768B7-D5E8-40DF-A4AE-45EA8956D8B7}" dt="2026-02-05T11:46:26.255" v="533" actId="208"/>
            <ac:cxnSpMkLst>
              <pc:docMk/>
              <pc:sldMasterMk cId="2754220225" sldId="2147484067"/>
              <pc:sldLayoutMk cId="426251112" sldId="2147484078"/>
              <ac:cxnSpMk id="7" creationId="{994E9184-3A7A-0166-DE6D-911CD93A724C}"/>
            </ac:cxnSpMkLst>
          </pc:cxnChg>
          <pc:cxnChg chg="del">
            <ac:chgData name="Niamh Courtaux" userId="9d3a79ee-1f51-4c13-9d61-ec395b754f23" providerId="ADAL" clId="{A9E768B7-D5E8-40DF-A4AE-45EA8956D8B7}" dt="2026-02-05T11:46:19.997" v="530" actId="478"/>
            <ac:cxnSpMkLst>
              <pc:docMk/>
              <pc:sldMasterMk cId="2754220225" sldId="2147484067"/>
              <pc:sldLayoutMk cId="426251112" sldId="2147484078"/>
              <ac:cxnSpMk id="39" creationId="{B87E9C63-5C50-5E79-0874-63E225B76BA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6:30.831" v="535"/>
          <pc:sldLayoutMkLst>
            <pc:docMk/>
            <pc:sldMasterMk cId="2754220225" sldId="2147484067"/>
            <pc:sldLayoutMk cId="3417392310" sldId="2147484080"/>
          </pc:sldLayoutMkLst>
          <pc:spChg chg="add mod">
            <ac:chgData name="Niamh Courtaux" userId="9d3a79ee-1f51-4c13-9d61-ec395b754f23" providerId="ADAL" clId="{A9E768B7-D5E8-40DF-A4AE-45EA8956D8B7}" dt="2026-02-05T11:46:30.831" v="535"/>
            <ac:spMkLst>
              <pc:docMk/>
              <pc:sldMasterMk cId="2754220225" sldId="2147484067"/>
              <pc:sldLayoutMk cId="3417392310" sldId="2147484080"/>
              <ac:spMk id="5" creationId="{268E775E-0CFF-D505-FEDE-7D560CBD475E}"/>
            </ac:spMkLst>
          </pc:spChg>
          <pc:spChg chg="add mod">
            <ac:chgData name="Niamh Courtaux" userId="9d3a79ee-1f51-4c13-9d61-ec395b754f23" providerId="ADAL" clId="{A9E768B7-D5E8-40DF-A4AE-45EA8956D8B7}" dt="2026-02-05T11:46:30.831" v="535"/>
            <ac:spMkLst>
              <pc:docMk/>
              <pc:sldMasterMk cId="2754220225" sldId="2147484067"/>
              <pc:sldLayoutMk cId="3417392310" sldId="2147484080"/>
              <ac:spMk id="6" creationId="{B75E0DDC-152A-659C-5883-3ABE7584CDED}"/>
            </ac:spMkLst>
          </pc:spChg>
          <pc:spChg chg="del">
            <ac:chgData name="Niamh Courtaux" userId="9d3a79ee-1f51-4c13-9d61-ec395b754f23" providerId="ADAL" clId="{A9E768B7-D5E8-40DF-A4AE-45EA8956D8B7}" dt="2026-02-05T11:46:30.618" v="534" actId="478"/>
            <ac:spMkLst>
              <pc:docMk/>
              <pc:sldMasterMk cId="2754220225" sldId="2147484067"/>
              <pc:sldLayoutMk cId="3417392310" sldId="2147484080"/>
              <ac:spMk id="37" creationId="{B9AEED68-389A-38B5-A944-4EA5BB6E97AB}"/>
            </ac:spMkLst>
          </pc:spChg>
          <pc:spChg chg="del">
            <ac:chgData name="Niamh Courtaux" userId="9d3a79ee-1f51-4c13-9d61-ec395b754f23" providerId="ADAL" clId="{A9E768B7-D5E8-40DF-A4AE-45EA8956D8B7}" dt="2026-02-05T11:46:30.618" v="534" actId="478"/>
            <ac:spMkLst>
              <pc:docMk/>
              <pc:sldMasterMk cId="2754220225" sldId="2147484067"/>
              <pc:sldLayoutMk cId="3417392310" sldId="2147484080"/>
              <ac:spMk id="38" creationId="{F410BC42-326E-75D4-347D-B04E250E8A43}"/>
            </ac:spMkLst>
          </pc:spChg>
          <pc:cxnChg chg="add mod">
            <ac:chgData name="Niamh Courtaux" userId="9d3a79ee-1f51-4c13-9d61-ec395b754f23" providerId="ADAL" clId="{A9E768B7-D5E8-40DF-A4AE-45EA8956D8B7}" dt="2026-02-05T11:46:30.831" v="535"/>
            <ac:cxnSpMkLst>
              <pc:docMk/>
              <pc:sldMasterMk cId="2754220225" sldId="2147484067"/>
              <pc:sldLayoutMk cId="3417392310" sldId="2147484080"/>
              <ac:cxnSpMk id="7" creationId="{304A1EA7-D26E-455C-6A40-3AF3767D50ED}"/>
            </ac:cxnSpMkLst>
          </pc:cxnChg>
          <pc:cxnChg chg="del">
            <ac:chgData name="Niamh Courtaux" userId="9d3a79ee-1f51-4c13-9d61-ec395b754f23" providerId="ADAL" clId="{A9E768B7-D5E8-40DF-A4AE-45EA8956D8B7}" dt="2026-02-05T11:46:30.618" v="534" actId="478"/>
            <ac:cxnSpMkLst>
              <pc:docMk/>
              <pc:sldMasterMk cId="2754220225" sldId="2147484067"/>
              <pc:sldLayoutMk cId="3417392310" sldId="2147484080"/>
              <ac:cxnSpMk id="39" creationId="{B87E9C63-5C50-5E79-0874-63E225B76BAF}"/>
            </ac:cxnSpMkLst>
          </pc:cxnChg>
        </pc:sldLayoutChg>
        <pc:sldLayoutChg chg="modSp mod">
          <pc:chgData name="Niamh Courtaux" userId="9d3a79ee-1f51-4c13-9d61-ec395b754f23" providerId="ADAL" clId="{A9E768B7-D5E8-40DF-A4AE-45EA8956D8B7}" dt="2026-02-04T13:38:17.732" v="501" actId="242"/>
          <pc:sldLayoutMkLst>
            <pc:docMk/>
            <pc:sldMasterMk cId="2754220225" sldId="2147484067"/>
            <pc:sldLayoutMk cId="4076266718" sldId="2147484081"/>
          </pc:sldLayoutMkLst>
          <pc:spChg chg="mod">
            <ac:chgData name="Niamh Courtaux" userId="9d3a79ee-1f51-4c13-9d61-ec395b754f23" providerId="ADAL" clId="{A9E768B7-D5E8-40DF-A4AE-45EA8956D8B7}" dt="2026-02-04T13:38:17.732" v="501" actId="242"/>
            <ac:spMkLst>
              <pc:docMk/>
              <pc:sldMasterMk cId="2754220225" sldId="2147484067"/>
              <pc:sldLayoutMk cId="4076266718" sldId="2147484081"/>
              <ac:spMk id="5" creationId="{812D32DA-D413-508C-7211-CFEF3DF534D8}"/>
            </ac:spMkLst>
          </pc:spChg>
        </pc:sldLayoutChg>
      </pc:sldMasterChg>
      <pc:sldMasterChg chg="modSp mod modSldLayout">
        <pc:chgData name="Niamh Courtaux" userId="9d3a79ee-1f51-4c13-9d61-ec395b754f23" providerId="ADAL" clId="{A9E768B7-D5E8-40DF-A4AE-45EA8956D8B7}" dt="2026-02-05T11:46:41.175" v="539"/>
        <pc:sldMasterMkLst>
          <pc:docMk/>
          <pc:sldMasterMk cId="3820860531" sldId="2147484082"/>
        </pc:sldMasterMkLst>
        <pc:spChg chg="mod">
          <ac:chgData name="Niamh Courtaux" userId="9d3a79ee-1f51-4c13-9d61-ec395b754f23" providerId="ADAL" clId="{A9E768B7-D5E8-40DF-A4AE-45EA8956D8B7}" dt="2026-02-04T13:38:20.954" v="502" actId="242"/>
          <ac:spMkLst>
            <pc:docMk/>
            <pc:sldMasterMk cId="3820860531" sldId="2147484082"/>
            <ac:spMk id="8" creationId="{CD625814-348A-E187-D07A-4F5AD6784F1A}"/>
          </ac:spMkLst>
        </pc:spChg>
        <pc:sldLayoutChg chg="addSp delSp modSp mod">
          <pc:chgData name="Niamh Courtaux" userId="9d3a79ee-1f51-4c13-9d61-ec395b754f23" providerId="ADAL" clId="{A9E768B7-D5E8-40DF-A4AE-45EA8956D8B7}" dt="2026-02-05T11:46:37.695" v="537"/>
          <pc:sldLayoutMkLst>
            <pc:docMk/>
            <pc:sldMasterMk cId="3820860531" sldId="2147484082"/>
            <pc:sldLayoutMk cId="1524741705" sldId="2147484088"/>
          </pc:sldLayoutMkLst>
          <pc:spChg chg="ord">
            <ac:chgData name="Niamh Courtaux" userId="9d3a79ee-1f51-4c13-9d61-ec395b754f23" providerId="ADAL" clId="{A9E768B7-D5E8-40DF-A4AE-45EA8956D8B7}" dt="2026-02-04T13:01:48.051" v="365" actId="167"/>
            <ac:spMkLst>
              <pc:docMk/>
              <pc:sldMasterMk cId="3820860531" sldId="2147484082"/>
              <pc:sldLayoutMk cId="1524741705" sldId="2147484088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6:37.695" v="537"/>
            <ac:spMkLst>
              <pc:docMk/>
              <pc:sldMasterMk cId="3820860531" sldId="2147484082"/>
              <pc:sldLayoutMk cId="1524741705" sldId="2147484088"/>
              <ac:spMk id="4" creationId="{C9C1B9A4-62DB-0CED-9BC1-DF4F1C26A4EE}"/>
            </ac:spMkLst>
          </pc:spChg>
          <pc:spChg chg="add mod">
            <ac:chgData name="Niamh Courtaux" userId="9d3a79ee-1f51-4c13-9d61-ec395b754f23" providerId="ADAL" clId="{A9E768B7-D5E8-40DF-A4AE-45EA8956D8B7}" dt="2026-02-05T11:46:37.695" v="537"/>
            <ac:spMkLst>
              <pc:docMk/>
              <pc:sldMasterMk cId="3820860531" sldId="2147484082"/>
              <pc:sldLayoutMk cId="1524741705" sldId="2147484088"/>
              <ac:spMk id="5" creationId="{7B0EA4A0-5F83-5D98-2BDF-D19A913785CF}"/>
            </ac:spMkLst>
          </pc:spChg>
          <pc:spChg chg="del">
            <ac:chgData name="Niamh Courtaux" userId="9d3a79ee-1f51-4c13-9d61-ec395b754f23" providerId="ADAL" clId="{A9E768B7-D5E8-40DF-A4AE-45EA8956D8B7}" dt="2026-02-05T11:46:37.467" v="536" actId="478"/>
            <ac:spMkLst>
              <pc:docMk/>
              <pc:sldMasterMk cId="3820860531" sldId="2147484082"/>
              <pc:sldLayoutMk cId="1524741705" sldId="2147484088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6:37.467" v="536" actId="478"/>
            <ac:spMkLst>
              <pc:docMk/>
              <pc:sldMasterMk cId="3820860531" sldId="2147484082"/>
              <pc:sldLayoutMk cId="1524741705" sldId="2147484088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6:37.695" v="537"/>
            <ac:cxnSpMkLst>
              <pc:docMk/>
              <pc:sldMasterMk cId="3820860531" sldId="2147484082"/>
              <pc:sldLayoutMk cId="1524741705" sldId="2147484088"/>
              <ac:cxnSpMk id="6" creationId="{3CD94CF8-6B6D-374B-1AB9-DAAEE6CB06B1}"/>
            </ac:cxnSpMkLst>
          </pc:cxnChg>
          <pc:cxnChg chg="del">
            <ac:chgData name="Niamh Courtaux" userId="9d3a79ee-1f51-4c13-9d61-ec395b754f23" providerId="ADAL" clId="{A9E768B7-D5E8-40DF-A4AE-45EA8956D8B7}" dt="2026-02-05T11:46:37.467" v="536" actId="478"/>
            <ac:cxnSpMkLst>
              <pc:docMk/>
              <pc:sldMasterMk cId="3820860531" sldId="2147484082"/>
              <pc:sldLayoutMk cId="1524741705" sldId="2147484088"/>
              <ac:cxnSpMk id="33" creationId="{B25C020C-4EB0-5857-19AD-D8A38116053F}"/>
            </ac:cxnSpMkLst>
          </pc:cxnChg>
        </pc:sldLayoutChg>
        <pc:sldLayoutChg chg="addSp delSp modSp mod">
          <pc:chgData name="Niamh Courtaux" userId="9d3a79ee-1f51-4c13-9d61-ec395b754f23" providerId="ADAL" clId="{A9E768B7-D5E8-40DF-A4AE-45EA8956D8B7}" dt="2026-02-05T11:46:41.175" v="539"/>
          <pc:sldLayoutMkLst>
            <pc:docMk/>
            <pc:sldMasterMk cId="3820860531" sldId="2147484082"/>
            <pc:sldLayoutMk cId="345517074" sldId="2147484090"/>
          </pc:sldLayoutMkLst>
          <pc:spChg chg="ord">
            <ac:chgData name="Niamh Courtaux" userId="9d3a79ee-1f51-4c13-9d61-ec395b754f23" providerId="ADAL" clId="{A9E768B7-D5E8-40DF-A4AE-45EA8956D8B7}" dt="2026-02-04T13:01:53.129" v="366" actId="167"/>
            <ac:spMkLst>
              <pc:docMk/>
              <pc:sldMasterMk cId="3820860531" sldId="2147484082"/>
              <pc:sldLayoutMk cId="345517074" sldId="2147484090"/>
              <ac:spMk id="2" creationId="{FFE46EB7-DA21-A60E-7BF0-5C6333351C71}"/>
            </ac:spMkLst>
          </pc:spChg>
          <pc:spChg chg="add mod">
            <ac:chgData name="Niamh Courtaux" userId="9d3a79ee-1f51-4c13-9d61-ec395b754f23" providerId="ADAL" clId="{A9E768B7-D5E8-40DF-A4AE-45EA8956D8B7}" dt="2026-02-05T11:46:41.175" v="539"/>
            <ac:spMkLst>
              <pc:docMk/>
              <pc:sldMasterMk cId="3820860531" sldId="2147484082"/>
              <pc:sldLayoutMk cId="345517074" sldId="2147484090"/>
              <ac:spMk id="4" creationId="{89D79AEA-FBE8-3B65-3E7D-AE8DF60BB250}"/>
            </ac:spMkLst>
          </pc:spChg>
          <pc:spChg chg="add mod">
            <ac:chgData name="Niamh Courtaux" userId="9d3a79ee-1f51-4c13-9d61-ec395b754f23" providerId="ADAL" clId="{A9E768B7-D5E8-40DF-A4AE-45EA8956D8B7}" dt="2026-02-05T11:46:41.175" v="539"/>
            <ac:spMkLst>
              <pc:docMk/>
              <pc:sldMasterMk cId="3820860531" sldId="2147484082"/>
              <pc:sldLayoutMk cId="345517074" sldId="2147484090"/>
              <ac:spMk id="5" creationId="{C237F914-879B-283A-2A94-B87CD6C7DFF8}"/>
            </ac:spMkLst>
          </pc:spChg>
          <pc:spChg chg="del">
            <ac:chgData name="Niamh Courtaux" userId="9d3a79ee-1f51-4c13-9d61-ec395b754f23" providerId="ADAL" clId="{A9E768B7-D5E8-40DF-A4AE-45EA8956D8B7}" dt="2026-02-05T11:46:40.963" v="538" actId="478"/>
            <ac:spMkLst>
              <pc:docMk/>
              <pc:sldMasterMk cId="3820860531" sldId="2147484082"/>
              <pc:sldLayoutMk cId="345517074" sldId="2147484090"/>
              <ac:spMk id="31" creationId="{73B31A7B-250F-D8E7-4DFD-10F6F3803D76}"/>
            </ac:spMkLst>
          </pc:spChg>
          <pc:spChg chg="del">
            <ac:chgData name="Niamh Courtaux" userId="9d3a79ee-1f51-4c13-9d61-ec395b754f23" providerId="ADAL" clId="{A9E768B7-D5E8-40DF-A4AE-45EA8956D8B7}" dt="2026-02-05T11:46:40.963" v="538" actId="478"/>
            <ac:spMkLst>
              <pc:docMk/>
              <pc:sldMasterMk cId="3820860531" sldId="2147484082"/>
              <pc:sldLayoutMk cId="345517074" sldId="2147484090"/>
              <ac:spMk id="32" creationId="{73CA9D35-2054-B5F7-FE1E-3D9F29B4D8B1}"/>
            </ac:spMkLst>
          </pc:spChg>
          <pc:cxnChg chg="add mod">
            <ac:chgData name="Niamh Courtaux" userId="9d3a79ee-1f51-4c13-9d61-ec395b754f23" providerId="ADAL" clId="{A9E768B7-D5E8-40DF-A4AE-45EA8956D8B7}" dt="2026-02-05T11:46:41.175" v="539"/>
            <ac:cxnSpMkLst>
              <pc:docMk/>
              <pc:sldMasterMk cId="3820860531" sldId="2147484082"/>
              <pc:sldLayoutMk cId="345517074" sldId="2147484090"/>
              <ac:cxnSpMk id="6" creationId="{08CF4DAE-F256-DFE0-F05A-06301A3AF45C}"/>
            </ac:cxnSpMkLst>
          </pc:cxnChg>
          <pc:cxnChg chg="del">
            <ac:chgData name="Niamh Courtaux" userId="9d3a79ee-1f51-4c13-9d61-ec395b754f23" providerId="ADAL" clId="{A9E768B7-D5E8-40DF-A4AE-45EA8956D8B7}" dt="2026-02-05T11:46:40.963" v="538" actId="478"/>
            <ac:cxnSpMkLst>
              <pc:docMk/>
              <pc:sldMasterMk cId="3820860531" sldId="2147484082"/>
              <pc:sldLayoutMk cId="345517074" sldId="2147484090"/>
              <ac:cxnSpMk id="33" creationId="{B25C020C-4EB0-5857-19AD-D8A38116053F}"/>
            </ac:cxnSpMkLst>
          </pc:cxnChg>
        </pc:sldLayoutChg>
      </pc:sldMasterChg>
      <pc:sldMasterChg chg="modSp mod modSldLayout">
        <pc:chgData name="Niamh Courtaux" userId="9d3a79ee-1f51-4c13-9d61-ec395b754f23" providerId="ADAL" clId="{A9E768B7-D5E8-40DF-A4AE-45EA8956D8B7}" dt="2026-02-04T13:38:49.050" v="505" actId="242"/>
        <pc:sldMasterMkLst>
          <pc:docMk/>
          <pc:sldMasterMk cId="3217756824" sldId="2147484099"/>
        </pc:sldMasterMkLst>
        <pc:spChg chg="mod">
          <ac:chgData name="Niamh Courtaux" userId="9d3a79ee-1f51-4c13-9d61-ec395b754f23" providerId="ADAL" clId="{A9E768B7-D5E8-40DF-A4AE-45EA8956D8B7}" dt="2026-02-04T13:38:43.161" v="503" actId="242"/>
          <ac:spMkLst>
            <pc:docMk/>
            <pc:sldMasterMk cId="3217756824" sldId="2147484099"/>
            <ac:spMk id="9" creationId="{C5C7983F-DF01-22E7-7E2E-F8D338F7D726}"/>
          </ac:spMkLst>
        </pc:spChg>
        <pc:sldLayoutChg chg="modSp mod">
          <pc:chgData name="Niamh Courtaux" userId="9d3a79ee-1f51-4c13-9d61-ec395b754f23" providerId="ADAL" clId="{A9E768B7-D5E8-40DF-A4AE-45EA8956D8B7}" dt="2026-02-04T13:38:45.951" v="504" actId="242"/>
          <pc:sldLayoutMkLst>
            <pc:docMk/>
            <pc:sldMasterMk cId="3217756824" sldId="2147484099"/>
            <pc:sldLayoutMk cId="3829579689" sldId="2147484100"/>
          </pc:sldLayoutMkLst>
          <pc:spChg chg="mod">
            <ac:chgData name="Niamh Courtaux" userId="9d3a79ee-1f51-4c13-9d61-ec395b754f23" providerId="ADAL" clId="{A9E768B7-D5E8-40DF-A4AE-45EA8956D8B7}" dt="2026-02-04T13:38:45.951" v="504" actId="242"/>
            <ac:spMkLst>
              <pc:docMk/>
              <pc:sldMasterMk cId="3217756824" sldId="2147484099"/>
              <pc:sldLayoutMk cId="3829579689" sldId="2147484100"/>
              <ac:spMk id="7" creationId="{D61B4CD3-2DDC-DF36-AAAA-713C752EB5A7}"/>
            </ac:spMkLst>
          </pc:spChg>
        </pc:sldLayoutChg>
        <pc:sldLayoutChg chg="modSp mod">
          <pc:chgData name="Niamh Courtaux" userId="9d3a79ee-1f51-4c13-9d61-ec395b754f23" providerId="ADAL" clId="{A9E768B7-D5E8-40DF-A4AE-45EA8956D8B7}" dt="2026-02-04T13:38:49.050" v="505" actId="242"/>
          <pc:sldLayoutMkLst>
            <pc:docMk/>
            <pc:sldMasterMk cId="3217756824" sldId="2147484099"/>
            <pc:sldLayoutMk cId="285734061" sldId="2147484101"/>
          </pc:sldLayoutMkLst>
          <pc:spChg chg="mod">
            <ac:chgData name="Niamh Courtaux" userId="9d3a79ee-1f51-4c13-9d61-ec395b754f23" providerId="ADAL" clId="{A9E768B7-D5E8-40DF-A4AE-45EA8956D8B7}" dt="2026-02-04T13:38:49.050" v="505" actId="242"/>
            <ac:spMkLst>
              <pc:docMk/>
              <pc:sldMasterMk cId="3217756824" sldId="2147484099"/>
              <pc:sldLayoutMk cId="285734061" sldId="2147484101"/>
              <ac:spMk id="7" creationId="{D61B4CD3-2DDC-DF36-AAAA-713C752EB5A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5F736E-E7DF-DD3C-6005-0E8679F74A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8FBD4A-4854-2E1E-C598-967797893C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478B0-89CF-824A-B872-5B19D90D3C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269-10CE-49AA-A05E-77281B71B9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78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7917-E833-994D-A09B-F6A0084A9779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46920-3A1D-E440-97BF-0EBDF4AC6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7F91D1-8F6A-7630-F6F7-27FE9074C7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3CE91-A733-0AF1-7603-5017C39D99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86" y="993992"/>
            <a:ext cx="5357812" cy="12055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BCF39-4889-8698-AA37-48F9B5FBC7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486" y="2199561"/>
            <a:ext cx="5357812" cy="3603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goes here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29EA2-E6AC-9D74-E785-C7E2714019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588" y="528587"/>
            <a:ext cx="1569965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2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C89117D-6901-8E51-C2C1-188F59D6C47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1913"/>
            <a:ext cx="4481513" cy="3754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A5CEAFC-6641-3894-BCE9-2EA1C7C574BF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5834261" y="1891913"/>
            <a:ext cx="5417574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9134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96467-CF26-3D1B-133D-B420F8420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E409352-37AB-C5EF-DA92-7C0B6D8AFD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D7287-53DC-D0EB-3AFA-B9E00A19151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2670762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680F9-61E7-2FB2-B9B0-5F052E9F6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9E347D-15D3-3B4C-7B65-7CD4A8EBB74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8FE2FA2-D598-76A5-2DC8-72325B4334EB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2267938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itle Placeholder 1">
            <a:extLst>
              <a:ext uri="{FF2B5EF4-FFF2-40B4-BE49-F238E27FC236}">
                <a16:creationId xmlns:a16="http://schemas.microsoft.com/office/drawing/2014/main" id="{746CF8C6-8723-2074-6AFA-4A30D7C80F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EA4DFA4-62D3-D132-1EA9-6F3FFF811C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4055290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26A58B-EED2-51D4-6BB7-E9497D524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DC473-9977-D4C7-A055-8B00F9477A1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177288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981A50A-2822-D675-DCFE-6F7B811D4A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5964EB1-03D5-5B45-984C-F47463CB840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F3522F-FC0A-97CF-EB18-BA2EE6A9EDF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485530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E596AA-4186-4AD5-022B-A4EE70EE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E8A9ED5-814A-E536-52AB-6D86544C989B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1C7AC2D-6E26-29D6-164F-0E8A89D8BDCD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83650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C742E9-9799-60EA-AE22-F3A2B18DDD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3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3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3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82957968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x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A1FC942-D8B0-DB45-103C-4B7E089FD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3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3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3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C5D432-05E0-488F-A0BA-6486748717A8}"/>
              </a:ext>
            </a:extLst>
          </p:cNvPr>
          <p:cNvSpPr txBox="1">
            <a:spLocks/>
          </p:cNvSpPr>
          <p:nvPr userDrawn="1"/>
        </p:nvSpPr>
        <p:spPr>
          <a:xfrm>
            <a:off x="2245740" y="4587055"/>
            <a:ext cx="2832646" cy="277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NAME SURNAME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AC5008-905E-1049-D3FB-6042CAF7F8A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245740" y="4944635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EC59D0-AC82-C400-2AE3-D1F3687D00B7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583743" y="5300933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960F483-3BC3-F442-16B2-639FEFBD9468}"/>
              </a:ext>
            </a:extLst>
          </p:cNvPr>
          <p:cNvSpPr txBox="1">
            <a:spLocks/>
          </p:cNvSpPr>
          <p:nvPr userDrawn="1"/>
        </p:nvSpPr>
        <p:spPr>
          <a:xfrm>
            <a:off x="2245740" y="5302215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3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3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3"/>
                </a:solidFill>
              </a:rPr>
              <a:t>E: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F0BF132-6664-C5DB-0C7F-E016602991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1486" y="4195901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3406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327F39-FD3E-F390-1D97-EA34FE261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0F092-702B-39E8-C646-EF6EBE93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5FEE1A1-45BF-F87E-5A3D-C381C31422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1336" y="1468634"/>
            <a:ext cx="5357812" cy="13608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Thank you for your time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A14B32-80D2-9533-FC63-58C9160A2D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926" y="5991867"/>
            <a:ext cx="1569965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0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li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CFF6C4-0C21-4107-214B-9B582BD44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6AF212D-5137-8A99-59E2-360ABA65B8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211261"/>
            <a:ext cx="1123140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1B253810-4153-EAF7-F005-25693A0C9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A0A67EF-D1F1-829E-ADAF-8E31C6F11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514F54-04C9-B262-2A76-0E2A35E4F5EE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150FA14-108E-C453-409C-5D8DA0991495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9B107550-94B6-A184-A75C-89A8170DB69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62E3A4D-BF87-69A3-2344-53C203340735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CC98521B-81FB-DB41-1B2F-EE1913F3E3BB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1562DCB-4584-1E41-0B98-B6B9383C83FF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BD09A2B-2DAC-6276-EAFE-088CBB3D9467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75283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boxes + li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9A40D3-BC66-46ED-4210-3F4A8B8FFC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6" name="Footer Placeholder 4">
            <a:extLst>
              <a:ext uri="{FF2B5EF4-FFF2-40B4-BE49-F238E27FC236}">
                <a16:creationId xmlns:a16="http://schemas.microsoft.com/office/drawing/2014/main" id="{A6660E75-35B6-95E5-3FF7-70DEDC5BC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541AB5FB-CC54-4E75-CE54-BC853D85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B0447C1-8355-0859-0361-C52CE01D05F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itle 1">
            <a:extLst>
              <a:ext uri="{FF2B5EF4-FFF2-40B4-BE49-F238E27FC236}">
                <a16:creationId xmlns:a16="http://schemas.microsoft.com/office/drawing/2014/main" id="{20F2CAA1-8010-0CAD-442B-80F981225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31402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82BB90-D121-C9B6-A9D4-E9A53DCA9455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F9B0F17-FABF-C43D-A483-4853E416E32B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FABD091-A9BC-E43C-262A-27475E0DCFA0}"/>
              </a:ext>
            </a:extLst>
          </p:cNvPr>
          <p:cNvCxnSpPr>
            <a:cxnSpLocks/>
          </p:cNvCxnSpPr>
          <p:nvPr userDrawn="1"/>
        </p:nvCxnSpPr>
        <p:spPr>
          <a:xfrm>
            <a:off x="556431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D61AEC2-9E67-35C3-0178-A59B85E00CAC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78426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9B6AA21-5E5B-6FEA-EF1F-F58F9BB6B2E5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12C8A03-C077-9C52-18F9-3AF030BA21A1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0F8D72B-534E-9D00-BC35-FB87AA5C3668}"/>
              </a:ext>
            </a:extLst>
          </p:cNvPr>
          <p:cNvCxnSpPr>
            <a:cxnSpLocks/>
          </p:cNvCxnSpPr>
          <p:nvPr userDrawn="1"/>
        </p:nvCxnSpPr>
        <p:spPr>
          <a:xfrm>
            <a:off x="4432532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888FB32-C170-EE59-4C0F-417BE9C64C37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4554527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74D23A-0214-26EB-3E69-5AAB737869D5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BC7705A-7A25-1C42-99BE-3DDF52FADA2C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2792CB0-8EB3-B768-A8D8-48828D054002}"/>
              </a:ext>
            </a:extLst>
          </p:cNvPr>
          <p:cNvCxnSpPr>
            <a:cxnSpLocks/>
          </p:cNvCxnSpPr>
          <p:nvPr userDrawn="1"/>
        </p:nvCxnSpPr>
        <p:spPr>
          <a:xfrm>
            <a:off x="8289688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D5CEEA1-1D2E-EF8D-C0E1-E1907D529154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8411683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5314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C3B7D4-E411-2704-7AE7-B971162CC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15477DC-DBAE-6BFB-1C3E-6BC97E261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68A6479-5CA0-A52B-B575-9FD72F1A53D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9347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092A05-E975-7726-4536-F85EFF52A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B9AEED68-389A-38B5-A944-4EA5BB6E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F410BC42-326E-75D4-347D-B04E250E8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7E9C63-5C50-5E79-0874-63E225B76BAF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AFD28CA-FC8F-97DD-BE88-BF67AD150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9726D05-9E61-778A-B70B-D8BF8953790E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371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25CDC266-C71A-33F5-1E14-C64F094D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C9A30CA-846F-C29F-F3D7-EE902DC52E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DC440-B0F0-6E60-F519-9D5BBD31AA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887CFB1-F5C7-D4CA-AC76-3D044A46BAB3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68771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1FD708-2819-4FEE-8ADC-C83A1E0E6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DF3C9D9A-6096-37D1-EF6A-510BBFAB9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4394312-34FA-4CE9-1075-E51E611C65F1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0CB09E6-3CFC-7275-65CF-203B3B836B41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F8CEEE-D051-BAA7-CFBB-26B750135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89C16BA-44F2-45A5-BA91-E076E3CE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20B1A8-4CBE-5333-F316-E18D4E853360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207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12D32DA-D413-508C-7211-CFEF3DF534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28249-F042-3D01-342D-67BACE34F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900B28-E5D8-0C82-290B-3B2E78EF5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1A5DF5-1DDB-798A-7B58-0805C9FC72A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495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68A9826-97FD-D02E-5418-3D80F3F6CB4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693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38C5894-023F-42AC-858E-EFA1112B7F56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5084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FD1106-11C7-44FC-D479-A1B4952F6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D84A3-830E-9E1A-A883-BED6C82FEEE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1487" y="2150365"/>
            <a:ext cx="4002541" cy="2323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/ subtitle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3367B4-1233-8E4D-9AA6-9E9449162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17072BE-50F3-02EF-ED06-FF8B6663A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152952-BFF5-AFF0-C61A-DBB56ED1EB02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385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D9CEEDA-76F7-D268-C04F-473B73849D9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D7E02CC-BCE0-E888-5247-E798A0E0AA52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318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0638" y="1211261"/>
            <a:ext cx="5449875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BC1F467-CF83-3DD4-FFD5-B20CD7007029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F70D646-71FE-F0EC-1129-2154BAA8E21B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390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33654" y="0"/>
            <a:ext cx="5958346" cy="6858000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705BFE7-5C4F-BC98-9054-8153405E9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B3A4672-E2C0-90A6-29DA-E95867279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BF24D-189F-2251-4C11-7164DD5D089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CEDC7C8A-4C7B-E26B-3BB0-F9ACFCF652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8E2259F-6E1B-69A4-2CB2-1005B75F890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4638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1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27790A-1B84-0DF2-328D-F55E8D38F3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C59BFF6-7A15-2661-7347-A73FD87FF703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366D808-B399-F327-E595-9A71554273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4EB9CC-67AE-18CA-996B-CF8F9966B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E2F916-89F8-E060-2716-8A196320772B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9431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0340" y="5562"/>
            <a:ext cx="5921660" cy="6846876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80EC820-EE1D-5508-C096-A8E3EF315E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1D004B55-0B8F-B395-A1BF-951313D4D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5CC16407-4BD1-16E7-69A0-7F9561AB7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A623ACD-FFCE-AD41-1DEE-20CF65AF0C91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816FD00-E002-99A5-A0DE-A73970BFCD8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1A56F77-F2C3-C106-3051-FE1E4BDCDA13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188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B689B5-9D78-2A52-946D-FA4C8E293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414BC8B-2060-5000-B25F-DEDCC99A3823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672AC0D-A101-F0CD-7424-7F5831D8DEAF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17CFCB-A0A6-1E0C-A3DE-2062B8E163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751125-6E12-5260-AF1B-840CE89B84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D286F79-0DA6-0565-FD88-008295BDF4B2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0581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gradient&#10;&#10;Description automatically generated">
            <a:extLst>
              <a:ext uri="{FF2B5EF4-FFF2-40B4-BE49-F238E27FC236}">
                <a16:creationId xmlns:a16="http://schemas.microsoft.com/office/drawing/2014/main" id="{35F36A6F-D03E-B229-3631-6023831733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B8AD242-776F-CB76-8DC6-E44E715795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2EA2051-575A-3E47-1FC5-FCEC1E204F3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6664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074319-8EA1-71F0-92F5-490286E00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BA006D5-399E-C6B6-9C81-90A39EF221BF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1764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gradient&#10;&#10;Description automatically generated">
            <a:extLst>
              <a:ext uri="{FF2B5EF4-FFF2-40B4-BE49-F238E27FC236}">
                <a16:creationId xmlns:a16="http://schemas.microsoft.com/office/drawing/2014/main" id="{E7DD47F6-9AFA-B152-ACFC-25AB21D868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96467-CF26-3D1B-133D-B420F8420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4A31DA9-2300-F2B7-C66E-1C9C6707D2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042A4B3-FD63-9FA9-E6B6-50069D9CF0FD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054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680F9-61E7-2FB2-B9B0-5F052E9F6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7E1A662-A8CC-121E-40D2-56039CD702AA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EDC9FCD-A6A6-8B3C-6170-0169DA5B161C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9088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5AF0551-54BE-77DC-8CEB-2C0EBB05CB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71C5FC-DFB6-6CD4-255D-AE4473F6F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2970" y="3124518"/>
            <a:ext cx="3466059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146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one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black gradient&#10;&#10;Description automatically generated">
            <a:extLst>
              <a:ext uri="{FF2B5EF4-FFF2-40B4-BE49-F238E27FC236}">
                <a16:creationId xmlns:a16="http://schemas.microsoft.com/office/drawing/2014/main" id="{65BBC24A-4617-D5CB-1BC4-278A3D6FFF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B217469-4EAB-C535-B01F-2CEEF3C16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6C4D3C-465A-8993-8B26-80454E683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F5D6B0A-846F-DE84-6FE2-EE7BC6F458C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6E784B5-7D1B-FD84-8F03-EB90791D22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E264381-6127-6600-D140-1D3BB5BCDE7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83647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One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26A58B-EED2-51D4-6BB7-E9497D524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5A9E570-6411-EC62-40EB-AAD6DED8774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8416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gradient&#10;&#10;Description automatically generated">
            <a:extLst>
              <a:ext uri="{FF2B5EF4-FFF2-40B4-BE49-F238E27FC236}">
                <a16:creationId xmlns:a16="http://schemas.microsoft.com/office/drawing/2014/main" id="{AE50E2E3-DBE5-5DC5-5260-12D7B9F6C9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981A50A-2822-D675-DCFE-6F7B811D4A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FE41DA4-AF59-DE9C-35C3-EC13E8F9943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C0A16BF-8CE2-E519-A310-9813F1BA680B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81964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E596AA-4186-4AD5-022B-A4EE70EE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0336E7D-4484-5C43-645C-36F62C764301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DE65124-35EB-6EAD-1F7F-0F04C434553E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1549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8341B99-A3F6-BCFD-DC62-B52C35A066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708630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x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A7F3C63-763A-EF2E-4D10-721B589889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C5D432-05E0-488F-A0BA-6486748717A8}"/>
              </a:ext>
            </a:extLst>
          </p:cNvPr>
          <p:cNvSpPr txBox="1">
            <a:spLocks/>
          </p:cNvSpPr>
          <p:nvPr userDrawn="1"/>
        </p:nvSpPr>
        <p:spPr>
          <a:xfrm>
            <a:off x="2245740" y="4587055"/>
            <a:ext cx="2832646" cy="277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NAME SURNAME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AC5008-905E-1049-D3FB-6042CAF7F8A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245740" y="4944635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EC59D0-AC82-C400-2AE3-D1F3687D00B7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583743" y="5300933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960F483-3BC3-F442-16B2-639FEFBD9468}"/>
              </a:ext>
            </a:extLst>
          </p:cNvPr>
          <p:cNvSpPr txBox="1">
            <a:spLocks/>
          </p:cNvSpPr>
          <p:nvPr userDrawn="1"/>
        </p:nvSpPr>
        <p:spPr>
          <a:xfrm>
            <a:off x="2245740" y="5302215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F0BF132-6664-C5DB-0C7F-E016602991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1486" y="4195901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7526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327F39-FD3E-F390-1D97-EA34FE261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0F092-702B-39E8-C646-EF6EBE93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5FEE1A1-45BF-F87E-5A3D-C381C31422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1336" y="1468634"/>
            <a:ext cx="5357812" cy="13608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Thank you for your time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A14B32-80D2-9533-FC63-58C9160A2D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926" y="5991867"/>
            <a:ext cx="1569965" cy="14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2380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326A0E-F22D-FB2F-3C7D-34B2E5991B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71C5FC-DFB6-6CD4-255D-AE4473F6F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2970" y="3124518"/>
            <a:ext cx="3466059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720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00E659-F710-E56F-D4B8-80D28552E1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3CE91-A733-0AF1-7603-5017C39D99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86" y="993992"/>
            <a:ext cx="5357812" cy="12055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BCF39-4889-8698-AA37-48F9B5FBC7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486" y="2199561"/>
            <a:ext cx="5357812" cy="3603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goes here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29EA2-E6AC-9D74-E785-C7E2714019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588" y="528587"/>
            <a:ext cx="1569965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16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8AD6756-CA2C-8694-8F95-D006E5633A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D84A3-830E-9E1A-A883-BED6C82FEEE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1487" y="2150365"/>
            <a:ext cx="4002541" cy="2323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/ subtitle goes here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FC52F43-E0EE-46C4-7CE1-BA80D629C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875F28-2A15-5446-1351-DEDA48FE6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B5FEFA-71FA-62AA-2D19-1EFD6499625C}"/>
              </a:ext>
            </a:extLst>
          </p:cNvPr>
          <p:cNvCxnSpPr>
            <a:cxnSpLocks/>
          </p:cNvCxnSpPr>
          <p:nvPr userDrawn="1"/>
        </p:nvCxnSpPr>
        <p:spPr>
          <a:xfrm>
            <a:off x="781106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4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0FC59-AD8C-5551-27B5-2C3B7EA411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BD7130-8F32-6535-CDED-EE6319F6B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9240A22-A03A-CD6E-D33A-FAD025189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3499494-C1A1-4976-FF40-F651BA36F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38E894-DFC5-D377-F67E-23F8F75CE68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D0B27B-E0D3-117F-96B2-EA58D99635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52460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E1A6C4C-5539-691F-810E-8CA7EBF507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BD7130-8F32-6535-CDED-EE6319F6B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9240A22-A03A-CD6E-D33A-FAD025189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3499494-C1A1-4976-FF40-F651BA36F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38E894-DFC5-D377-F67E-23F8F75CE68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D0B27B-E0D3-117F-96B2-EA58D99635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835064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6CADF77-7572-3FE0-81CC-3A7075BE7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0B371F1-8E33-F6D9-6717-6E14AA0B9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43457F-B533-5B8B-3E43-84637A9FAB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453115-AC6D-8700-D379-123DBC1CB6B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A7A9CA6-5FCA-2E71-E84C-C3CDA69C56A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8925C02-A2F7-8C55-8D5A-C2E2A1B85C1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2832440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9DB3745-FFE0-F784-1EAE-F96D2D8A2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01C7E32-BF30-3021-9ECE-9110FD75F99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7AAD1B7-2710-9492-3B77-4EA26C0B2B47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4310061" y="1892328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FED4A59-5D3D-CB99-B53C-2F2BB6A801A3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148636" y="1892299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632986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3A7ADF3-BF05-048F-70F5-B66B610C73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9A5B617-6149-687D-AAE9-7E660041042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3A82941-D8D9-A83F-BE6A-3A608963AFD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E22E13F-4B99-F499-4FC9-630BAC85F65A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6414C03-A054-085F-A898-B338C97D7A6B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8641588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FEAD04-3F4A-8B90-9D91-BD9B13BB8C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/>
          <a:stretch>
            <a:fillRect/>
          </a:stretch>
        </p:blipFill>
        <p:spPr>
          <a:xfrm>
            <a:off x="9314120" y="0"/>
            <a:ext cx="2877879" cy="68580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4B26A6-E3F9-3C9F-7254-59ABAC22AE71}"/>
              </a:ext>
            </a:extLst>
          </p:cNvPr>
          <p:cNvCxnSpPr/>
          <p:nvPr userDrawn="1"/>
        </p:nvCxnSpPr>
        <p:spPr>
          <a:xfrm>
            <a:off x="6272682" y="5340927"/>
            <a:ext cx="254655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6A5C6C0C-B9B6-FF61-D568-D70F6B40F1D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5517575"/>
            <a:ext cx="896649" cy="896649"/>
          </a:xfrm>
          <a:prstGeom prst="ellipse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3014494-59FD-9CCC-F6FF-DFC7FC6AECE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254239" y="5517575"/>
            <a:ext cx="2546555" cy="208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NAME SURNAME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EFD0D9-480A-830B-D9EB-8546B7C600E1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7254239" y="5650310"/>
            <a:ext cx="2546555" cy="281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Title</a:t>
            </a:r>
          </a:p>
          <a:p>
            <a:pPr lvl="0"/>
            <a:r>
              <a:rPr lang="en-GB" dirty="0"/>
              <a:t>Keystone Law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3B93097-05F6-7854-7620-DABBAE6B24D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399665" y="5902656"/>
            <a:ext cx="2433325" cy="419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[Email here]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3CD3909-232A-84C4-DB45-90DB7CCA7EDE}"/>
              </a:ext>
            </a:extLst>
          </p:cNvPr>
          <p:cNvSpPr txBox="1">
            <a:spLocks/>
          </p:cNvSpPr>
          <p:nvPr userDrawn="1"/>
        </p:nvSpPr>
        <p:spPr>
          <a:xfrm>
            <a:off x="7254239" y="5917059"/>
            <a:ext cx="706270" cy="4198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b="1" dirty="0">
                <a:solidFill>
                  <a:schemeClr val="accent1"/>
                </a:solidFill>
              </a:rPr>
              <a:t>T: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M: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E:</a:t>
            </a:r>
            <a:endParaRPr lang="en-GB" sz="800" b="1" dirty="0">
              <a:solidFill>
                <a:schemeClr val="accent1"/>
              </a:solidFill>
            </a:endParaRPr>
          </a:p>
        </p:txBody>
      </p:sp>
      <p:sp>
        <p:nvSpPr>
          <p:cNvPr id="28" name="Title Placeholder 1">
            <a:extLst>
              <a:ext uri="{FF2B5EF4-FFF2-40B4-BE49-F238E27FC236}">
                <a16:creationId xmlns:a16="http://schemas.microsoft.com/office/drawing/2014/main" id="{995CA39E-396F-F028-7E9E-42B83B565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C3DEB40-0029-9B98-2621-A7709BACE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6233D1E-0B6D-B5D0-C895-42A19E1C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2DBCEB-6E7C-A0FB-14CC-964DF41A52F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30139B4-9F08-571F-1D2B-FB2335C52715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BDBB5F-E52E-FEFD-81C5-AAF530C44CF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E79CDC4-B85E-4F6E-31E3-9DE82C78DCAA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057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9774446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0A8BD1D-EB6C-F794-F8CE-EBA66A2410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838999C-43D1-7658-4B9F-B11ED9BF1F9A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5834261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5765654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1C899EB-C286-25E9-17ED-E54B59A6B0B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D326D1-AC01-BB0F-4666-4DF7419F2717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5834261" y="1892300"/>
            <a:ext cx="254655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971907A-D146-67D2-1DDD-88BD8862EBFC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8705280" y="1892300"/>
            <a:ext cx="254655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1727454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9B469E-E827-0D63-AA91-A081355C3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1B253810-4153-EAF7-F005-25693A0C9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A0A67EF-D1F1-829E-ADAF-8E31C6F11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514F54-04C9-B262-2A76-0E2A35E4F5EE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78799F-1EF0-9EB9-AADF-F6F368E556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211261"/>
            <a:ext cx="1123140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3E8D6F-A2C6-C8E0-5569-79CAE1D8AA0C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4282F3F-926C-4FB7-C6E6-4B62856DFE8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C9AF63-2F0E-575B-23CE-FC2728149B42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9787667-3571-8211-4D85-DF8E99A14425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AA472F0-85BD-DA54-155C-4B2BFCBA7554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37460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572C8F0-F4AA-DE34-10A5-AED0770B8A0B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019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boxes +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E61FED-23BD-2E67-C3C7-FA9F516D9F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6" name="Footer Placeholder 4">
            <a:extLst>
              <a:ext uri="{FF2B5EF4-FFF2-40B4-BE49-F238E27FC236}">
                <a16:creationId xmlns:a16="http://schemas.microsoft.com/office/drawing/2014/main" id="{A6660E75-35B6-95E5-3FF7-70DEDC5BC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541AB5FB-CC54-4E75-CE54-BC853D85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B0447C1-8355-0859-0361-C52CE01D05F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itle 1">
            <a:extLst>
              <a:ext uri="{FF2B5EF4-FFF2-40B4-BE49-F238E27FC236}">
                <a16:creationId xmlns:a16="http://schemas.microsoft.com/office/drawing/2014/main" id="{20F2CAA1-8010-0CAD-442B-80F981225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31402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D38B6C7-7C57-4662-5A7A-A1470D3237CA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FEBA0C1-3674-5DF7-283E-493709EA6089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06620A-1DD0-95D1-711C-64705E98F015}"/>
              </a:ext>
            </a:extLst>
          </p:cNvPr>
          <p:cNvCxnSpPr>
            <a:cxnSpLocks/>
          </p:cNvCxnSpPr>
          <p:nvPr userDrawn="1"/>
        </p:nvCxnSpPr>
        <p:spPr>
          <a:xfrm>
            <a:off x="556431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C73FAEE-82B5-5C76-6F58-657B6B5EFCC8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78426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54163A-5117-E0E3-A181-CE54040E4B6D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D7CE719-6306-730D-254D-A37A5C5DE9E6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3320A08-5201-AE04-DB06-F379C63D162C}"/>
              </a:ext>
            </a:extLst>
          </p:cNvPr>
          <p:cNvCxnSpPr>
            <a:cxnSpLocks/>
          </p:cNvCxnSpPr>
          <p:nvPr userDrawn="1"/>
        </p:nvCxnSpPr>
        <p:spPr>
          <a:xfrm>
            <a:off x="4432532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4A8BBF0-8FF8-F796-3CA0-F374525C3A58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4554527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BC4749D-3EBE-26DC-FE19-A17B8F92827B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994659-AAF6-F37E-AA00-6B44E451CB48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28FBF1-EFC0-2AB2-A8CF-4D7B3DFBF6CF}"/>
              </a:ext>
            </a:extLst>
          </p:cNvPr>
          <p:cNvCxnSpPr>
            <a:cxnSpLocks/>
          </p:cNvCxnSpPr>
          <p:nvPr userDrawn="1"/>
        </p:nvCxnSpPr>
        <p:spPr>
          <a:xfrm>
            <a:off x="8289688" y="4153452"/>
            <a:ext cx="0" cy="18599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7A00EF01-3FA2-48B5-065C-ECADA4FE96A6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8411683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521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Graphic with Caption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15477DC-DBAE-6BFB-1C3E-6BC97E261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A2F601-0EAE-1DCA-389E-A27F345188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>
            <a:off x="6517758" y="0"/>
            <a:ext cx="5674242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18F8ACF-3BC3-F915-0BD6-AB33A9F4AD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8167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D1B80B-9AF1-8A97-EED4-E13849D89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F777281-E6CA-AE87-839A-29BD08A8620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38DF826-91FC-B22F-F155-249B7A56C025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6274044" y="1892300"/>
            <a:ext cx="544646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64107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Graphic with Caption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4FFDE8D-23AC-2814-8E5C-3C42E097A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 flipH="1">
            <a:off x="0" y="0"/>
            <a:ext cx="567424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FD28CA-FC8F-97DD-BE88-BF67AD150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3CE6DEB-D8F6-9C87-2FF6-FD633389F4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D2E8E2F-595D-AFDB-343E-78843718DC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B7B1AB-6069-8F3D-6C68-B0A25675C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7A6A73-7403-202E-4FE1-54E451B8646A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7257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raphic with Caption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36D2A6C-A05C-6F51-EEAF-1E173C839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>
            <a:off x="6517758" y="0"/>
            <a:ext cx="5674242" cy="6858000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25CDC266-C71A-33F5-1E14-C64F094D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CB030F4-B843-5548-0E2F-3AEBD24DA7A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A459C-D1D1-1827-493A-F09AD5D85DC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6845495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raphic with Caption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F33D5B-F10F-85C9-0495-E3A374816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 flipH="1">
            <a:off x="0" y="0"/>
            <a:ext cx="5674242" cy="685800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DF3C9D9A-6096-37D1-EF6A-510BBFAB9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21836DA-93FC-DCB9-B3B1-D1394E13ACA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58B1D-2DC6-19E3-6F5F-0DE688728711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0B99EA-B299-5BFC-1DAD-6F93078EF5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8E09BD-7261-A593-4F40-CEB249D14E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F2A6A87-BF00-8EC0-F78D-93AE925619C7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25045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12D32DA-D413-508C-7211-CFEF3DF534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28249-F042-3D01-342D-67BACE34F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900B28-E5D8-0C82-290B-3B2E78EF5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1A5DF5-1DDB-798A-7B58-0805C9FC72A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1824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5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F46611A-30EB-66F6-909A-D039BF26758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296428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D9817C8-1FE3-6C45-518B-92AA4A85D68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1102196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ABE37F6-87B5-EEF6-061D-19EDF58B200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BB7D610-1A33-08CC-B972-85E2B73E0061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123249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5166D84-1FA7-AB7E-9E6A-B49DBFC16E17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209AE58-DF44-0913-9B2F-638726D18289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8371588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33654" y="0"/>
            <a:ext cx="5958346" cy="6858000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705BFE7-5C4F-BC98-9054-8153405E9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B3A4672-E2C0-90A6-29DA-E95867279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BF24D-189F-2251-4C11-7164DD5D089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CEDC7C8A-4C7B-E26B-3BB0-F9ACFCF652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B2486C6-0926-4AB1-C1C3-6978E1DE727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4581944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1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27790A-1B84-0DF2-328D-F55E8D38F3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355B5-6709-F17F-1F19-A4773B277D8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0D8A9D7-EEF4-67E4-BDFE-3635305DF5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0822256-6BBF-D23A-0D2A-6C6F7D0F61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E914A4E-B479-897D-160C-B87A44C5DDEA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13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228C90-4813-A4E4-EB2A-6F0F82031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3347390-1CD1-EF2F-1FD1-C733133593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3571877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45CE02A-5452-1B6B-6CBF-2468FE9CFCC5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4310061" y="1892299"/>
            <a:ext cx="3571877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2705426-5A04-CC75-CE0B-B3FFEE2D447E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8148636" y="1892298"/>
            <a:ext cx="3571877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77144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0340" y="5562"/>
            <a:ext cx="5921660" cy="6846876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80EC820-EE1D-5508-C096-A8E3EF315E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1D004B55-0B8F-B395-A1BF-951313D4D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5CC16407-4BD1-16E7-69A0-7F9561AB7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A623ACD-FFCE-AD41-1DEE-20CF65AF0C91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1C15C19-19E1-F307-292D-3C43A58897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77654E-CD69-69E1-4FCB-7B58CA52E84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6568846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B689B5-9D78-2A52-946D-FA4C8E293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338DB7D-11DB-FA75-AA80-6CD6E8FCC4F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D7AB417-0C3E-C345-1025-0EFBD122424F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BE70198-96CF-AFA3-403F-C5143F04B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B22500-B483-FF74-7AC0-A36DCDD4E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F99540-4ACE-49DC-B3B3-74058B5815CD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41329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675701-BC36-C09A-62B4-09ECFD7255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B8AD242-776F-CB76-8DC6-E44E715795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418A889-EA37-7309-1B87-C96D59FC4A1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6114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074319-8EA1-71F0-92F5-490286E00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86FD8-74F3-0A72-EFAF-0387A0E6909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653091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C49940-CE64-C8AA-C141-EBA4AF105D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C196467-CF26-3D1B-133D-B420F84208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C785D-254C-5241-5ACA-2B3E781350D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6BFA602-494A-456E-5416-D285B450714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6461758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680F9-61E7-2FB2-B9B0-5F052E9F6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16A4AF1-9E8B-9B03-B1AC-4DF4A7CC595C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47DC795-A2CC-9E1B-3045-05E82B56410C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701331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62904E-D7FC-0551-6A0F-D05EAEC69A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itle Placeholder 1">
            <a:extLst>
              <a:ext uri="{FF2B5EF4-FFF2-40B4-BE49-F238E27FC236}">
                <a16:creationId xmlns:a16="http://schemas.microsoft.com/office/drawing/2014/main" id="{746CF8C6-8723-2074-6AFA-4A30D7C80F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13905-BF4A-209C-759F-9E30D85C3A5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7830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76799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26A58B-EED2-51D4-6BB7-E9497D524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30F8B-59AF-FC46-A922-CFC6ABFECEB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71324" y="1892300"/>
            <a:ext cx="544782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8764688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E80DEC-959B-8590-2A64-D2D66649D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8" b="299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981A50A-2822-D675-DCFE-6F7B811D4A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7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CBE92-778C-9D84-474A-EFD842409DD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4B66599-7E9B-23AD-C7C7-2A8097A432FE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6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993905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80339C3E-9ED5-3E92-805F-59D6738D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0A21820-E8D5-E381-B17B-63039134D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DB2A507-35DC-3F98-096C-FBE03B1E6A68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able Placeholder 8">
            <a:extLst>
              <a:ext uri="{FF2B5EF4-FFF2-40B4-BE49-F238E27FC236}">
                <a16:creationId xmlns:a16="http://schemas.microsoft.com/office/drawing/2014/main" id="{2E616C48-5B03-37E8-706B-5FDE509307C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1486" y="1211261"/>
            <a:ext cx="5446467" cy="4876801"/>
          </a:xfrm>
          <a:prstGeom prst="roundRect">
            <a:avLst>
              <a:gd name="adj" fmla="val 3707"/>
            </a:avLst>
          </a:prstGeom>
        </p:spPr>
        <p:txBody>
          <a:bodyPr anchor="ctr"/>
          <a:lstStyle>
            <a:lvl1pPr marL="0" indent="0" algn="ctr">
              <a:buNone/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TABLE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E596AA-4186-4AD5-022B-A4EE70EE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8D44CE2-FE71-E406-C241-8CB9F856F63B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40" y="1892300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F043A6B-E0CE-2564-FD11-EE16B3AE192D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73966" y="1892299"/>
            <a:ext cx="254654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4282239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4639FD-0954-129A-B258-3F1208A36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A5FF1F5-2BA5-970C-5913-382C16A7F4E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0B9EEE7-C83E-C703-2989-FD5AD9872DA4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3371402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C32C01-B8DA-013C-AB96-52EE25180A98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270638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6B95A65-D3DF-DFA0-0652-B99C47BCFBCF}"/>
              </a:ext>
            </a:extLst>
          </p:cNvPr>
          <p:cNvSpPr>
            <a:spLocks noGrp="1"/>
          </p:cNvSpPr>
          <p:nvPr>
            <p:ph idx="40" hasCustomPrompt="1"/>
          </p:nvPr>
        </p:nvSpPr>
        <p:spPr>
          <a:xfrm>
            <a:off x="917396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77867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77DFA3-83E8-22FE-91A5-3E54C4D3B9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9438291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226D470-4C69-1122-339C-0AAB5E388E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29DA618-549A-A4EC-448E-C9B8F7850E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46418" y="2238033"/>
            <a:ext cx="2832646" cy="27714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SURNAME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F29844C-4962-D32E-63B2-B58144DD794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246418" y="2595613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BFF377B-B0DE-2C5A-D21E-3F069A65A5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2584421" y="2951911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A10DFC4-3D23-A81A-A13F-7725B8C2CF75}"/>
              </a:ext>
            </a:extLst>
          </p:cNvPr>
          <p:cNvSpPr txBox="1">
            <a:spLocks/>
          </p:cNvSpPr>
          <p:nvPr userDrawn="1"/>
        </p:nvSpPr>
        <p:spPr>
          <a:xfrm>
            <a:off x="2246418" y="2953193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AAAD9EF-1D5F-FD76-1BBA-177AE8F564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164" y="1846879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61B4CD3-2DDC-DF36-AAAA-713C752EB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For further information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14C5D432-05E0-488F-A0BA-6486748717A8}"/>
              </a:ext>
            </a:extLst>
          </p:cNvPr>
          <p:cNvSpPr txBox="1">
            <a:spLocks/>
          </p:cNvSpPr>
          <p:nvPr userDrawn="1"/>
        </p:nvSpPr>
        <p:spPr>
          <a:xfrm>
            <a:off x="2245740" y="4587055"/>
            <a:ext cx="2832646" cy="2771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NAME SURNAME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AC5008-905E-1049-D3FB-6042CAF7F8A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245740" y="4944635"/>
            <a:ext cx="2832646" cy="2771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5EC59D0-AC82-C400-2AE3-D1F3687D00B7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583743" y="5300933"/>
            <a:ext cx="3195569" cy="613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+44 (0)20 3319 3700</a:t>
            </a:r>
          </a:p>
          <a:p>
            <a:pPr lvl="0"/>
            <a:r>
              <a:rPr lang="en-US" dirty="0"/>
              <a:t>+44 (0)7XXX XXX XXX</a:t>
            </a:r>
          </a:p>
          <a:p>
            <a:pPr lvl="0"/>
            <a:r>
              <a:rPr lang="en-US" dirty="0" err="1"/>
              <a:t>name.surname@keystonelaw.co.uk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960F483-3BC3-F442-16B2-639FEFBD9468}"/>
              </a:ext>
            </a:extLst>
          </p:cNvPr>
          <p:cNvSpPr txBox="1">
            <a:spLocks/>
          </p:cNvSpPr>
          <p:nvPr userDrawn="1"/>
        </p:nvSpPr>
        <p:spPr>
          <a:xfrm>
            <a:off x="2245740" y="5302215"/>
            <a:ext cx="441604" cy="6138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accent1"/>
                </a:solidFill>
              </a:rPr>
              <a:t>T:</a:t>
            </a:r>
          </a:p>
          <a:p>
            <a:pPr algn="l"/>
            <a:r>
              <a:rPr lang="en-US" sz="1400" b="1" dirty="0">
                <a:solidFill>
                  <a:schemeClr val="accent1"/>
                </a:solidFill>
              </a:rPr>
              <a:t>M:</a:t>
            </a:r>
          </a:p>
          <a:p>
            <a:pPr algn="l"/>
            <a:r>
              <a:rPr lang="en-GB" sz="1400" b="1" dirty="0">
                <a:solidFill>
                  <a:schemeClr val="accent1"/>
                </a:solidFill>
              </a:rPr>
              <a:t>E: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F0BF132-6664-C5DB-0C7F-E016602991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71486" y="4195901"/>
            <a:ext cx="1613273" cy="2042551"/>
          </a:xfrm>
          <a:prstGeom prst="roundRect">
            <a:avLst>
              <a:gd name="adj" fmla="val 12923"/>
            </a:avLst>
          </a:prstGeo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2157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0F092-702B-39E8-C646-EF6EBE93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4309" y="6356350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84AD91C7-239E-B14F-9521-14263AB70EAA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5FEE1A1-45BF-F87E-5A3D-C381C31422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51336" y="1468634"/>
            <a:ext cx="5357812" cy="136082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Thank you for your time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A14B32-80D2-9533-FC63-58C9160A2D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0926" y="5991867"/>
            <a:ext cx="1569965" cy="141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45896E-5564-437B-F8F8-5C8E202307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9"/>
          <a:stretch>
            <a:fillRect/>
          </a:stretch>
        </p:blipFill>
        <p:spPr>
          <a:xfrm flipH="1">
            <a:off x="0" y="0"/>
            <a:ext cx="5674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80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1F75B9-B7B8-AB1F-3202-37490D21F1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3CE91-A733-0AF1-7603-5017C39D99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86" y="993992"/>
            <a:ext cx="5357812" cy="120556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GOES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BCF39-4889-8698-AA37-48F9B5FBC7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486" y="2199561"/>
            <a:ext cx="5357812" cy="3603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goes here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29EA2-E6AC-9D74-E785-C7E2714019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586" y="528587"/>
            <a:ext cx="1569970" cy="14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51539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FD1106-11C7-44FC-D479-A1B4952F6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D84A3-830E-9E1A-A883-BED6C82FEEE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71487" y="2150365"/>
            <a:ext cx="4002541" cy="23236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Caption / subtitle goes here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FC52F43-E0EE-46C4-7CE1-BA80D629C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875F28-2A15-5446-1351-DEDA48FE6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B5FEFA-71FA-62AA-2D19-1EFD6499625C}"/>
              </a:ext>
            </a:extLst>
          </p:cNvPr>
          <p:cNvCxnSpPr>
            <a:cxnSpLocks/>
          </p:cNvCxnSpPr>
          <p:nvPr userDrawn="1"/>
        </p:nvCxnSpPr>
        <p:spPr>
          <a:xfrm>
            <a:off x="781106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5909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9655CF-3E74-4DD1-2F8A-BE2C766C0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black and yellow rectangle&#10;&#10;Description automatically generated">
            <a:extLst>
              <a:ext uri="{FF2B5EF4-FFF2-40B4-BE49-F238E27FC236}">
                <a16:creationId xmlns:a16="http://schemas.microsoft.com/office/drawing/2014/main" id="{6071C5FC-DFB6-6CD4-255D-AE4473F6FD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6099" y="3124518"/>
            <a:ext cx="3479801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353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0FC59-AD8C-5551-27B5-2C3B7EA411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BD7130-8F32-6535-CDED-EE6319F6B9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9240A22-A03A-CD6E-D33A-FAD025189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3499494-C1A1-4976-FF40-F651BA36FF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38E894-DFC5-D377-F67E-23F8F75CE68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D0B27B-E0D3-117F-96B2-EA58D99635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3170173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D1B80B-9AF1-8A97-EED4-E13849D89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97A6A04-3CFF-095E-0D87-5701F51C12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90AF224-4B8B-49AC-434C-8192F8C76EB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5689367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228C90-4813-A4E4-EB2A-6F0F82031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8CF8E7C-43CB-42B5-FEB6-CECF4D63D04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D1A16FD-402A-5D59-D039-14CC7F7BF793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4310060" y="1892300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2DC9D18-2AEF-5C81-2FA9-C7A72554A23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148633" y="1892299"/>
            <a:ext cx="357187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40820987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4639FD-0954-129A-B258-3F1208A36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E7DB6EA-42B4-116E-1A63-28AB63A9B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/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3C6FDB-E18F-5F7E-F367-7B943F8CBD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76412-9544-ADE4-51E2-313893629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D82A0-4FC7-30EF-5A0A-F3FB2040B723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516CCBB-3DF7-2375-BFE6-FEDD9C765F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18862A0-CE34-7F5F-B0AA-B9924271A205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0FE52A9-ACB2-25DE-5BFB-C2F8B281B0DB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234371-0A8B-F76C-49BE-664C7E044E81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6925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conta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439AC-A163-725E-A8C4-F34C07123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/>
          <a:stretch>
            <a:fillRect/>
          </a:stretch>
        </p:blipFill>
        <p:spPr>
          <a:xfrm>
            <a:off x="9314120" y="0"/>
            <a:ext cx="2877879" cy="68580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4B26A6-E3F9-3C9F-7254-59ABAC22AE71}"/>
              </a:ext>
            </a:extLst>
          </p:cNvPr>
          <p:cNvCxnSpPr/>
          <p:nvPr userDrawn="1"/>
        </p:nvCxnSpPr>
        <p:spPr>
          <a:xfrm>
            <a:off x="6272682" y="5340927"/>
            <a:ext cx="254655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6A5C6C0C-B9B6-FF61-D568-D70F6B40F1D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5517575"/>
            <a:ext cx="896649" cy="896649"/>
          </a:xfrm>
          <a:prstGeom prst="ellipse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3014494-59FD-9CCC-F6FF-DFC7FC6AECE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254239" y="5517575"/>
            <a:ext cx="2546555" cy="208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NAME SURNAME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EFD0D9-480A-830B-D9EB-8546B7C600E1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7254239" y="5650310"/>
            <a:ext cx="2546555" cy="281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Title</a:t>
            </a:r>
          </a:p>
          <a:p>
            <a:pPr lvl="0"/>
            <a:r>
              <a:rPr lang="en-GB" dirty="0"/>
              <a:t>Keystone Law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3B93097-05F6-7854-7620-DABBAE6B24D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399665" y="5902656"/>
            <a:ext cx="2433325" cy="419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[Email here]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3CD3909-232A-84C4-DB45-90DB7CCA7EDE}"/>
              </a:ext>
            </a:extLst>
          </p:cNvPr>
          <p:cNvSpPr txBox="1">
            <a:spLocks/>
          </p:cNvSpPr>
          <p:nvPr userDrawn="1"/>
        </p:nvSpPr>
        <p:spPr>
          <a:xfrm>
            <a:off x="7254239" y="5917059"/>
            <a:ext cx="706270" cy="4198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b="1" dirty="0">
                <a:solidFill>
                  <a:schemeClr val="accent1"/>
                </a:solidFill>
              </a:rPr>
              <a:t>T: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M:</a:t>
            </a:r>
          </a:p>
          <a:p>
            <a:r>
              <a:rPr lang="en-US" sz="800" b="1" dirty="0">
                <a:solidFill>
                  <a:schemeClr val="accent1"/>
                </a:solidFill>
              </a:rPr>
              <a:t>E:</a:t>
            </a:r>
            <a:endParaRPr lang="en-GB" sz="800" b="1" dirty="0">
              <a:solidFill>
                <a:schemeClr val="accent1"/>
              </a:solidFill>
            </a:endParaRPr>
          </a:p>
        </p:txBody>
      </p:sp>
      <p:sp>
        <p:nvSpPr>
          <p:cNvPr id="28" name="Title Placeholder 1">
            <a:extLst>
              <a:ext uri="{FF2B5EF4-FFF2-40B4-BE49-F238E27FC236}">
                <a16:creationId xmlns:a16="http://schemas.microsoft.com/office/drawing/2014/main" id="{995CA39E-396F-F028-7E9E-42B83B565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C3DEB40-0029-9B98-2621-A7709BACE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6233D1E-0B6D-B5D0-C895-42A19E1C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2DBCEB-6E7C-A0FB-14CC-964DF41A52F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EB4ABA7-DADF-6860-CA63-226157AE0BF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471486" y="1892299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E8F9B66-84D3-17E4-0966-10E1D8815DFF}"/>
              </a:ext>
            </a:extLst>
          </p:cNvPr>
          <p:cNvSpPr>
            <a:spLocks noGrp="1"/>
          </p:cNvSpPr>
          <p:nvPr>
            <p:ph idx="37" hasCustomPrompt="1"/>
          </p:nvPr>
        </p:nvSpPr>
        <p:spPr>
          <a:xfrm>
            <a:off x="3371402" y="1892298"/>
            <a:ext cx="2546551" cy="375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marR="0" indent="-216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37CDCD9-63D8-2A1C-3FE1-01936AAD850A}"/>
              </a:ext>
            </a:extLst>
          </p:cNvPr>
          <p:cNvSpPr>
            <a:spLocks noGrp="1"/>
          </p:cNvSpPr>
          <p:nvPr>
            <p:ph idx="39" hasCustomPrompt="1"/>
          </p:nvPr>
        </p:nvSpPr>
        <p:spPr>
          <a:xfrm>
            <a:off x="6270638" y="1892299"/>
            <a:ext cx="2546551" cy="3057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2467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contac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2439AC-A163-725E-A8C4-F34C07123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5"/>
          <a:stretch>
            <a:fillRect/>
          </a:stretch>
        </p:blipFill>
        <p:spPr>
          <a:xfrm>
            <a:off x="9314120" y="0"/>
            <a:ext cx="2877879" cy="68580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4B26A6-E3F9-3C9F-7254-59ABAC22AE71}"/>
              </a:ext>
            </a:extLst>
          </p:cNvPr>
          <p:cNvCxnSpPr/>
          <p:nvPr userDrawn="1"/>
        </p:nvCxnSpPr>
        <p:spPr>
          <a:xfrm>
            <a:off x="6272682" y="5340927"/>
            <a:ext cx="2546555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6A5C6C0C-B9B6-FF61-D568-D70F6B40F1D4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5517575"/>
            <a:ext cx="896649" cy="896649"/>
          </a:xfrm>
          <a:prstGeom prst="ellipse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3014494-59FD-9CCC-F6FF-DFC7FC6AECE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254239" y="5517575"/>
            <a:ext cx="2546555" cy="2084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 SURNAME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8EFD0D9-480A-830B-D9EB-8546B7C600E1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7254239" y="5650310"/>
            <a:ext cx="2546555" cy="2811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Title</a:t>
            </a:r>
          </a:p>
          <a:p>
            <a:pPr lvl="0"/>
            <a:r>
              <a:rPr lang="en-GB" dirty="0"/>
              <a:t>Keystone Law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3B93097-05F6-7854-7620-DABBAE6B24D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7399665" y="5902656"/>
            <a:ext cx="2433325" cy="419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[Number here]</a:t>
            </a:r>
          </a:p>
          <a:p>
            <a:pPr lvl="0"/>
            <a:r>
              <a:rPr lang="en-GB" dirty="0"/>
              <a:t>[Email here]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3CD3909-232A-84C4-DB45-90DB7CCA7EDE}"/>
              </a:ext>
            </a:extLst>
          </p:cNvPr>
          <p:cNvSpPr txBox="1">
            <a:spLocks/>
          </p:cNvSpPr>
          <p:nvPr userDrawn="1"/>
        </p:nvSpPr>
        <p:spPr>
          <a:xfrm>
            <a:off x="7254239" y="5917059"/>
            <a:ext cx="706270" cy="4198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" b="1" dirty="0">
                <a:solidFill>
                  <a:schemeClr val="accent3"/>
                </a:solidFill>
              </a:rPr>
              <a:t>T:</a:t>
            </a:r>
          </a:p>
          <a:p>
            <a:r>
              <a:rPr lang="en-US" sz="800" b="1" dirty="0">
                <a:solidFill>
                  <a:schemeClr val="accent3"/>
                </a:solidFill>
              </a:rPr>
              <a:t>M:</a:t>
            </a:r>
          </a:p>
          <a:p>
            <a:r>
              <a:rPr lang="en-US" sz="800" b="1" dirty="0">
                <a:solidFill>
                  <a:schemeClr val="accent3"/>
                </a:solidFill>
              </a:rPr>
              <a:t>E:</a:t>
            </a:r>
            <a:endParaRPr lang="en-GB" sz="800" b="1" dirty="0">
              <a:solidFill>
                <a:schemeClr val="accent3"/>
              </a:solidFill>
            </a:endParaRPr>
          </a:p>
        </p:txBody>
      </p:sp>
      <p:sp>
        <p:nvSpPr>
          <p:cNvPr id="28" name="Title Placeholder 1">
            <a:extLst>
              <a:ext uri="{FF2B5EF4-FFF2-40B4-BE49-F238E27FC236}">
                <a16:creationId xmlns:a16="http://schemas.microsoft.com/office/drawing/2014/main" id="{995CA39E-396F-F028-7E9E-42B83B565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C3DEB40-0029-9B98-2621-A7709BACE9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6233D1E-0B6D-B5D0-C895-42A19E1C5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2DBCEB-6E7C-A0FB-14CC-964DF41A52FD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9AAF91-7003-C814-BE77-5E4BA4541A79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8C8731D-92D2-B6EC-21F1-E8B485603591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F2A2025-D100-A11A-DD72-7CB418E5B303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057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1031293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1ACCAE2-B5FC-846E-5053-641EDC751E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03D8918-73BD-01D5-C76C-B774ADDC1219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5823598" y="1892299"/>
            <a:ext cx="541757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6457094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C3E3FA9-EF5C-E687-517C-E7EA55F9D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4481512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AF3734B-50B2-264E-3A35-E35E7FD8408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582359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9E5F40F-CBBE-E49F-5F94-A63DC0504391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72283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8733103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+ 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CFF6C4-0C21-4107-214B-9B582BD44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1B253810-4153-EAF7-F005-25693A0C99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A0A67EF-D1F1-829E-ADAF-8E31C6F11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E514F54-04C9-B262-2A76-0E2A35E4F5EE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8BB33AB-FCA7-0338-9B1E-E7323219BB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211261"/>
            <a:ext cx="11231402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07AD5B-15A0-8A6D-B296-9981CC003E13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37460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47546AA-72F0-8708-6DBC-1662883DFEB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ADE9E2-5548-B34B-4B16-3BB26472FB03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37460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29BE034-41B4-2467-F9D4-5090BD05918F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67D87C-9E6B-C90A-9196-D18D022B8EE6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37460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96AC236-31C4-73EC-F4A7-DD7377571FC4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3843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boxes + 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9A40D3-BC66-46ED-4210-3F4A8B8FFC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66" name="Footer Placeholder 4">
            <a:extLst>
              <a:ext uri="{FF2B5EF4-FFF2-40B4-BE49-F238E27FC236}">
                <a16:creationId xmlns:a16="http://schemas.microsoft.com/office/drawing/2014/main" id="{A6660E75-35B6-95E5-3FF7-70DEDC5BC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541AB5FB-CC54-4E75-CE54-BC853D852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B0447C1-8355-0859-0361-C52CE01D05FB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823B959E-4D19-D731-C92F-6FBD469769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31402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D0B84A-7098-EB51-4341-60F2E1A8E63F}"/>
              </a:ext>
            </a:extLst>
          </p:cNvPr>
          <p:cNvCxnSpPr>
            <a:cxnSpLocks/>
          </p:cNvCxnSpPr>
          <p:nvPr userDrawn="1"/>
        </p:nvCxnSpPr>
        <p:spPr>
          <a:xfrm>
            <a:off x="556431" y="1891918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37AC08C-0186-B055-7AEF-23D3C2CB86A9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678426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F4D7-4E6C-CC59-5085-C421C8041376}"/>
              </a:ext>
            </a:extLst>
          </p:cNvPr>
          <p:cNvCxnSpPr>
            <a:cxnSpLocks/>
          </p:cNvCxnSpPr>
          <p:nvPr userDrawn="1"/>
        </p:nvCxnSpPr>
        <p:spPr>
          <a:xfrm>
            <a:off x="556431" y="4153452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888A330-853E-0832-AA84-AE6AB0BE8098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78426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FF42B4-47AD-89BC-D327-357C589A8659}"/>
              </a:ext>
            </a:extLst>
          </p:cNvPr>
          <p:cNvCxnSpPr>
            <a:cxnSpLocks/>
          </p:cNvCxnSpPr>
          <p:nvPr userDrawn="1"/>
        </p:nvCxnSpPr>
        <p:spPr>
          <a:xfrm>
            <a:off x="4432532" y="1891918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0B1EDB0-948C-80C6-4D9C-87632D3EBF25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4554527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25A0BF-0BE6-B094-DFEE-AA9DE09C04BF}"/>
              </a:ext>
            </a:extLst>
          </p:cNvPr>
          <p:cNvCxnSpPr>
            <a:cxnSpLocks/>
          </p:cNvCxnSpPr>
          <p:nvPr userDrawn="1"/>
        </p:nvCxnSpPr>
        <p:spPr>
          <a:xfrm>
            <a:off x="4432532" y="4153452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D67AE5-11D0-F8EB-B23B-CDBE2B5AB7F7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4554527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A5D93A-18EF-EB5C-7E83-B0D8FE6D8E4E}"/>
              </a:ext>
            </a:extLst>
          </p:cNvPr>
          <p:cNvCxnSpPr>
            <a:cxnSpLocks/>
          </p:cNvCxnSpPr>
          <p:nvPr userDrawn="1"/>
        </p:nvCxnSpPr>
        <p:spPr>
          <a:xfrm>
            <a:off x="8289688" y="1891918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66B5948-212A-96A4-BA14-63944AA04358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411683" y="1887739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521388-A145-BB30-BA0A-B02C9EC2983C}"/>
              </a:ext>
            </a:extLst>
          </p:cNvPr>
          <p:cNvCxnSpPr>
            <a:cxnSpLocks/>
          </p:cNvCxnSpPr>
          <p:nvPr userDrawn="1"/>
        </p:nvCxnSpPr>
        <p:spPr>
          <a:xfrm>
            <a:off x="8289688" y="4153452"/>
            <a:ext cx="0" cy="185994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109A908-6D81-86C1-0232-C687E520AA76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8411683" y="4149273"/>
            <a:ext cx="3291205" cy="1864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63336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C3B7D4-E411-2704-7AE7-B971162CC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15477DC-DBAE-6BFB-1C3E-6BC97E261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E4D1C2-8E4A-B211-857E-11D09410CE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6242686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092A05-E975-7726-4536-F85EFF52A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FD28CA-FC8F-97DD-BE88-BF67AD150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64EF94-3937-FC6B-CC5A-4B5E554A80C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848E14-8F61-E17B-FB54-DD61EB3368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1334311-99A1-97F5-E98E-CA2F45592D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4E9184-3A7A-0166-DE6D-911CD93A724C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2511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25CDC266-C71A-33F5-1E14-C64F094D9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2C588D1-7807-4960-E9B7-A148336AC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87FCBD52-5F8C-9CD0-1647-E5284CC3C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F1ECBEA-F242-85BB-A8A6-DECC4010CD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C9A30CA-846F-C29F-F3D7-EE902DC52E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>
            <a:off x="6797614" y="0"/>
            <a:ext cx="5394385" cy="685800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B1E09D6-F350-3363-BCB2-F10AD8F6ED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C7A73C-0EB4-161B-2DB8-E123EE314A5D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427585884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1FD708-2819-4FEE-8ADC-C83A1E0E6A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55"/>
          <a:stretch>
            <a:fillRect/>
          </a:stretch>
        </p:blipFill>
        <p:spPr>
          <a:xfrm flipH="1">
            <a:off x="0" y="0"/>
            <a:ext cx="5394385" cy="685800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DF3C9D9A-6096-37D1-EF6A-510BBFAB93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94254E-5D88-644E-85CD-1B950A704BED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201797C-A962-95A8-5644-6D6EDDB77DA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E775E-0CFF-D505-FEDE-7D560CBD4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E0DDC-152A-659C-5883-3ABE7584C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04A1EA7-D26E-455C-6A40-3AF3767D50ED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73923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12D32DA-D413-508C-7211-CFEF3DF534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728249-F042-3D01-342D-67BACE34F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900B28-E5D8-0C82-290B-3B2E78EF5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1A5DF5-1DDB-798A-7B58-0805C9FC72A7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26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column + gradi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FB5E51-5F53-7C2A-9090-764EA4FBD1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4481513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ADE231-3EBE-17BC-1C81-FA4CA7B183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2" r="14742"/>
          <a:stretch/>
        </p:blipFill>
        <p:spPr>
          <a:xfrm>
            <a:off x="5339254" y="1211261"/>
            <a:ext cx="6373381" cy="5141914"/>
          </a:xfrm>
          <a:prstGeom prst="roundRect">
            <a:avLst>
              <a:gd name="adj" fmla="val 2317"/>
            </a:avLst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32BC614-508E-3D03-69AB-2C5718B84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B6AE966-462A-19BD-A8C5-7B8006867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8E3B06-0033-9FA6-322F-C151E5615D8F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BD686BA-B785-0369-FBB7-F7211FFAEB4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6" y="1891913"/>
            <a:ext cx="4481513" cy="3754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0D24027-148F-AB09-BA42-DC3D3D849CB9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5834261" y="1891913"/>
            <a:ext cx="2546555" cy="3754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1658437D-A274-0D9F-F887-52B1F3607EC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705281" y="1891527"/>
            <a:ext cx="2546555" cy="3754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Content goes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1840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3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5BD0D46-CE2E-CC1F-8208-AD3952D694DA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2514478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2560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5B4E1DB-4CC6-80E4-BE6D-8DB3E86F76B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3816516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2682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3D465C-D5F5-F13A-9194-47D58816DE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9" name="Footer Placeholder 4">
            <a:extLst>
              <a:ext uri="{FF2B5EF4-FFF2-40B4-BE49-F238E27FC236}">
                <a16:creationId xmlns:a16="http://schemas.microsoft.com/office/drawing/2014/main" id="{7297ADD0-0C5D-F1AF-6B2B-E66B08067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C41C93B3-E2AB-A25B-33AA-140BA6F8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E0928C-F59A-8F6B-2E75-5398A6D95A5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EFDE994-2542-A91A-C44A-93F77A678B7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F04FBD0-40E8-5FFD-163F-965B6115E947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94560272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3357C-8ED6-4F4C-E7BE-2A1832DD182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93714" y="1211261"/>
            <a:ext cx="5417574" cy="4876800"/>
          </a:xfrm>
          <a:prstGeom prst="roundRect">
            <a:avLst>
              <a:gd name="adj" fmla="val 2299"/>
            </a:avLst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A588B9-1E2A-B979-D519-55C8BF8FD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D56F2E-2199-64B0-B2D0-2A1458E2A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627ABA-C827-9100-3BF3-82EB10FD536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3B6593D0-A669-1FC8-D397-9477AEE87F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3742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688CF8D-A4A8-4638-58E5-18E46F139CC9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11DB4B-B8F0-8537-E4B8-60EB27C126B0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1908333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33654" y="0"/>
            <a:ext cx="5958346" cy="6858000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705BFE7-5C4F-BC98-9054-8153405E9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B3A4672-E2C0-90A6-29DA-E95867279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C5BF24D-189F-2251-4C11-7164DD5D089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CEDC7C8A-4C7B-E26B-3BB0-F9ACFCF652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FBF3611-290C-AF9A-DC11-B16A9399AC0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065096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1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27790A-1B84-0DF2-328D-F55E8D38F3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FF85E-FB34-74F5-730B-2A040318390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C1B9A4-62DB-0CED-9BC1-DF4F1C26A4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0EA4A0-5F83-5D98-2BDF-D19A913785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CD94CF8-6B6D-374B-1AB9-DAAEE6CB06B1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417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DC09F7C4-7AB2-C471-E3F1-F06AE91F97A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70340" y="5562"/>
            <a:ext cx="5921660" cy="6846876"/>
          </a:xfrm>
          <a:custGeom>
            <a:avLst/>
            <a:gdLst>
              <a:gd name="connsiteX0" fmla="*/ 2741253 w 5947184"/>
              <a:gd name="connsiteY0" fmla="*/ 0 h 6895410"/>
              <a:gd name="connsiteX1" fmla="*/ 5947184 w 5947184"/>
              <a:gd name="connsiteY1" fmla="*/ 0 h 6895410"/>
              <a:gd name="connsiteX2" fmla="*/ 5947184 w 5947184"/>
              <a:gd name="connsiteY2" fmla="*/ 6895410 h 6895410"/>
              <a:gd name="connsiteX3" fmla="*/ 0 w 5947184"/>
              <a:gd name="connsiteY3" fmla="*/ 6895410 h 6895410"/>
              <a:gd name="connsiteX4" fmla="*/ 1689 w 5947184"/>
              <a:gd name="connsiteY4" fmla="*/ 6814310 h 6895410"/>
              <a:gd name="connsiteX5" fmla="*/ 2679942 w 5947184"/>
              <a:gd name="connsiteY5" fmla="*/ 43986 h 689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47184" h="6895410">
                <a:moveTo>
                  <a:pt x="2741253" y="0"/>
                </a:moveTo>
                <a:lnTo>
                  <a:pt x="5947184" y="0"/>
                </a:lnTo>
                <a:lnTo>
                  <a:pt x="5947184" y="6895410"/>
                </a:lnTo>
                <a:lnTo>
                  <a:pt x="0" y="6895410"/>
                </a:lnTo>
                <a:lnTo>
                  <a:pt x="1689" y="6814310"/>
                </a:lnTo>
                <a:cubicBezTo>
                  <a:pt x="129390" y="3760542"/>
                  <a:pt x="1197335" y="1184997"/>
                  <a:pt x="2679942" y="4398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IMAGE GOES HERE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80EC820-EE1D-5508-C096-A8E3EF315E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31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1D004B55-0B8F-B395-A1BF-951313D4D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5CC16407-4BD1-16E7-69A0-7F9561AB7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A623ACD-FFCE-AD41-1DEE-20CF65AF0C91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DE04CFA-1480-E3C6-7830-469B82FEF70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1487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FE428F-EF3A-EC56-1A34-35AB264DE73C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371403" y="1892300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94313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+ 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FE46EB7-DA21-A60E-7BF0-5C6333351C7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" y="0"/>
            <a:ext cx="6007473" cy="6857999"/>
          </a:xfrm>
          <a:custGeom>
            <a:avLst/>
            <a:gdLst>
              <a:gd name="connsiteX0" fmla="*/ 0 w 6007473"/>
              <a:gd name="connsiteY0" fmla="*/ 0 h 6857999"/>
              <a:gd name="connsiteX1" fmla="*/ 3456489 w 6007473"/>
              <a:gd name="connsiteY1" fmla="*/ 0 h 6857999"/>
              <a:gd name="connsiteX2" fmla="*/ 3717482 w 6007473"/>
              <a:gd name="connsiteY2" fmla="*/ 288265 h 6857999"/>
              <a:gd name="connsiteX3" fmla="*/ 6007473 w 6007473"/>
              <a:gd name="connsiteY3" fmla="*/ 6529639 h 6857999"/>
              <a:gd name="connsiteX4" fmla="*/ 5999589 w 6007473"/>
              <a:gd name="connsiteY4" fmla="*/ 6857999 h 6857999"/>
              <a:gd name="connsiteX5" fmla="*/ 0 w 6007473"/>
              <a:gd name="connsiteY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07473" h="6857999">
                <a:moveTo>
                  <a:pt x="0" y="0"/>
                </a:moveTo>
                <a:lnTo>
                  <a:pt x="3456489" y="0"/>
                </a:lnTo>
                <a:lnTo>
                  <a:pt x="3717482" y="288265"/>
                </a:lnTo>
                <a:cubicBezTo>
                  <a:pt x="5140293" y="1936726"/>
                  <a:pt x="6007473" y="4126541"/>
                  <a:pt x="6007473" y="6529639"/>
                </a:cubicBezTo>
                <a:lnTo>
                  <a:pt x="5999589" y="6857999"/>
                </a:lnTo>
                <a:lnTo>
                  <a:pt x="0" y="6857999"/>
                </a:lnTo>
                <a:close/>
              </a:path>
            </a:pathLst>
          </a:custGeom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IMAGE GOES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B689B5-9D78-2A52-946D-FA4C8E2932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38474" cy="479427"/>
          </a:xfrm>
          <a:prstGeom prst="rect">
            <a:avLst/>
          </a:prstGeom>
        </p:spPr>
        <p:txBody>
          <a:bodyPr/>
          <a:lstStyle>
            <a:lvl1pPr>
              <a:defRPr cap="all" baseline="0"/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286FF43-E697-D233-2070-893F69BEF41A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70638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20C2B9-57AD-7CE2-785D-001FD8655697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9169873" y="1892299"/>
            <a:ext cx="2546551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D79AEA-FBE8-3B65-3E7D-AE8DF60BB2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37F914-879B-283A-2A94-B87CD6C7D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CF4DAE-F256-DFE0-F05A-06301A3AF45C}"/>
              </a:ext>
            </a:extLst>
          </p:cNvPr>
          <p:cNvCxnSpPr>
            <a:cxnSpLocks/>
          </p:cNvCxnSpPr>
          <p:nvPr userDrawn="1"/>
        </p:nvCxnSpPr>
        <p:spPr>
          <a:xfrm>
            <a:off x="6539172" y="328362"/>
            <a:ext cx="0" cy="907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1707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72682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B8AD242-776F-CB76-8DC6-E44E715795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6" y="1211261"/>
            <a:ext cx="5447827" cy="47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F809D68-5E6D-C5A3-397F-CB7DCFC458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87" y="1892300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2829357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+ 1 colum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451BF9A6-4515-7D4D-6A40-0DE7A7242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98A9FC0F-6033-0CF8-BAC2-CDDC6C48E8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B684876-EBEF-9943-98F1-1D145C221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hart Placeholder 8">
            <a:extLst>
              <a:ext uri="{FF2B5EF4-FFF2-40B4-BE49-F238E27FC236}">
                <a16:creationId xmlns:a16="http://schemas.microsoft.com/office/drawing/2014/main" id="{BA649CB6-CEDE-9EB9-0E52-7901781473E7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71485" y="1211261"/>
            <a:ext cx="5446467" cy="4876801"/>
          </a:xfrm>
          <a:prstGeom prst="roundRect">
            <a:avLst>
              <a:gd name="adj" fmla="val 3728"/>
            </a:avLst>
          </a:prstGeom>
        </p:spPr>
        <p:txBody>
          <a:bodyPr anchor="ctr"/>
          <a:lstStyle>
            <a:lvl1pPr marL="0" indent="0" algn="ctr">
              <a:buNone/>
              <a:defRPr sz="2000" cap="none" baseline="0">
                <a:solidFill>
                  <a:schemeClr val="accent3"/>
                </a:solidFill>
              </a:defRPr>
            </a:lvl1pPr>
          </a:lstStyle>
          <a:p>
            <a:r>
              <a:rPr lang="en-GB" dirty="0"/>
              <a:t>CHART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074319-8EA1-71F0-92F5-490286E00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72682" y="1211261"/>
            <a:ext cx="5446468" cy="479427"/>
          </a:xfrm>
          <a:prstGeom prst="rect">
            <a:avLst/>
          </a:prstGeom>
        </p:spPr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goes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3B61D2-0B2D-A5C8-ADF5-481CD77F92B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4047" y="1892299"/>
            <a:ext cx="5446466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0000" indent="-1800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540000" indent="-216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/>
            </a:lvl2pPr>
            <a:lvl3pPr marL="90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/>
            </a:lvl3pPr>
            <a:lvl4pPr marL="126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/>
            </a:lvl4pPr>
            <a:lvl5pPr marL="1620000" indent="-1800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Content goes here</a:t>
            </a:r>
          </a:p>
        </p:txBody>
      </p:sp>
    </p:spTree>
    <p:extLst>
      <p:ext uri="{BB962C8B-B14F-4D97-AF65-F5344CB8AC3E}">
        <p14:creationId xmlns:p14="http://schemas.microsoft.com/office/powerpoint/2010/main" val="1168179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theme" Target="../theme/theme11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FA3A00-592E-1251-5FC6-4AE4E9C3C8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C9348-0CCB-3654-9A61-1173237B8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1503562-8FE6-1E5A-C498-83585A5D8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0A528E8-4EFE-21C3-1082-03EA3C2E06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F5DAD-E86E-7F4F-1729-AD78A4579C4C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3D701E-A027-53BF-42B9-343C9A82D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647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35101E6-BEB0-8B15-09C1-5F78FA9DE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422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  <p:sldLayoutId id="2147484079" r:id="rId12"/>
    <p:sldLayoutId id="2147484080" r:id="rId13"/>
    <p:sldLayoutId id="2147484081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1F23A00-23C2-5404-C6AD-1BBB8AB5F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086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  <p:sldLayoutId id="2147484095" r:id="rId13"/>
    <p:sldLayoutId id="2147484096" r:id="rId14"/>
    <p:sldLayoutId id="2147484097" r:id="rId15"/>
    <p:sldLayoutId id="2147484098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8CC36-BD19-2FA7-7175-F08363009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83C38CC-FFC7-F84D-A7A6-3BC315512B4F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5C7983F-DF01-22E7-7E2E-F8D338F7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43968E2-B3A0-58A1-DA5F-C979BC654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64C7C0E-4C9B-471F-9522-EEA074249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 dirty="0"/>
              <a:t>DECK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458D70A-2FDD-8DB9-417A-0A25A461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8977F5-3A4A-2C4B-EF69-C84FCFCEEC04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756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AA1EEED-9008-3441-AECD-B58B94E53E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30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  <p:sldLayoutId id="2147484039" r:id="rId12"/>
    <p:sldLayoutId id="2147484040" r:id="rId13"/>
    <p:sldLayoutId id="2147484041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C15FA60-4EBB-C334-6ADE-03D314E31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207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  <p:sldLayoutId id="2147484054" r:id="rId12"/>
    <p:sldLayoutId id="2147484055" r:id="rId13"/>
    <p:sldLayoutId id="2147484056" r:id="rId14"/>
    <p:sldLayoutId id="2147484057" r:id="rId15"/>
    <p:sldLayoutId id="2147484058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8CC36-BD19-2FA7-7175-F08363009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983C38CC-FFC7-F84D-A7A6-3BC315512B4F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5C7983F-DF01-22E7-7E2E-F8D338F7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64C7C0E-4C9B-471F-9522-EEA074249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458D70A-2FDD-8DB9-417A-0A25A461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8977F5-3A4A-2C4B-EF69-C84FCFCEEC04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2A6A45D-8997-F01C-7638-ADC9FEB65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24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6BD8736-4A25-815A-07B8-5FE894E3A08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C9348-0CCB-3654-9A61-1173237B8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47C6FD4-C034-9C80-BE8C-23334FDAE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565A884-9BD6-2AD5-CEAC-EEFE9B80C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B356A1-D43D-80EA-200C-01AD454CB259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B0B4FE-C3AC-D909-39A0-2890078A2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83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9A63FA3-4A81-AC0F-9DC5-48B2A325F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68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  <p:sldLayoutId id="2147484001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D625814-348A-E187-D07A-4F5AD678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Title goes here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F5327B1-D420-E4E6-EE5A-3D0CBD7BA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86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  <p:sldLayoutId id="2147484014" r:id="rId12"/>
    <p:sldLayoutId id="2147484015" r:id="rId13"/>
    <p:sldLayoutId id="2147484016" r:id="rId14"/>
    <p:sldLayoutId id="2147484017" r:id="rId15"/>
    <p:sldLayoutId id="2147484018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8CC36-BD19-2FA7-7175-F08363009F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fld id="{983C38CC-FFC7-F84D-A7A6-3BC315512B4F}" type="datetime4">
              <a:rPr lang="en-GB" smtClean="0"/>
              <a:pPr/>
              <a:t>05 February 2026</a:t>
            </a:fld>
            <a:endParaRPr lang="en-GB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5C7983F-DF01-22E7-7E2E-F8D338F7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64C7C0E-4C9B-471F-9522-EEA0742496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458D70A-2FDD-8DB9-417A-0A25A4615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8977F5-3A4A-2C4B-EF69-C84FCFCEEC04}"/>
              </a:ext>
            </a:extLst>
          </p:cNvPr>
          <p:cNvCxnSpPr>
            <a:cxnSpLocks/>
          </p:cNvCxnSpPr>
          <p:nvPr userDrawn="1"/>
        </p:nvCxnSpPr>
        <p:spPr>
          <a:xfrm>
            <a:off x="651452" y="328362"/>
            <a:ext cx="0" cy="9073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D6486A2-8F4C-E405-0768-0CAD95B12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47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FA3A00-592E-1251-5FC6-4AE4E9C3C8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2" t="67287"/>
          <a:stretch>
            <a:fillRect/>
          </a:stretch>
        </p:blipFill>
        <p:spPr>
          <a:xfrm>
            <a:off x="5858540" y="4614530"/>
            <a:ext cx="6333460" cy="224347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C9348-0CCB-3654-9A61-1173237B8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DDF0B1-B2C9-7191-796D-77829B5CF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  <a:prstGeom prst="rect">
            <a:avLst/>
          </a:prstGeom>
        </p:spPr>
        <p:txBody>
          <a:bodyPr anchor="ctr"/>
          <a:lstStyle>
            <a:lvl1pPr>
              <a:defRPr sz="800" cap="all" baseline="0"/>
            </a:lvl1pPr>
          </a:lstStyle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1A998F-8E0D-C938-1D81-5FA42843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  <a:prstGeom prst="rect">
            <a:avLst/>
          </a:prstGeom>
        </p:spPr>
        <p:txBody>
          <a:bodyPr anchor="ctr"/>
          <a:lstStyle>
            <a:lvl1pPr algn="r">
              <a:defRPr sz="800"/>
            </a:lvl1pPr>
          </a:lstStyle>
          <a:p>
            <a:fld id="{63842CB8-F52B-4D5F-B400-4395AE2B0FC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3461F5-A6AB-D23C-C995-CA49408A54CC}"/>
              </a:ext>
            </a:extLst>
          </p:cNvPr>
          <p:cNvCxnSpPr>
            <a:cxnSpLocks/>
          </p:cNvCxnSpPr>
          <p:nvPr userDrawn="1"/>
        </p:nvCxnSpPr>
        <p:spPr>
          <a:xfrm>
            <a:off x="781106" y="328362"/>
            <a:ext cx="0" cy="90738"/>
          </a:xfrm>
          <a:prstGeom prst="line">
            <a:avLst/>
          </a:prstGeom>
          <a:ln w="952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4365983-BBAC-2E5C-9275-9DD297E87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6" y="1892300"/>
            <a:ext cx="11249027" cy="3754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06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000" indent="-18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0EF67-C7EF-F25C-F512-07C14DC5D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A3BB73-E00C-5700-BF2E-6445FD34A8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01A4211-D147-BC9A-4DD3-AB7AF7415E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406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AC5FD6-FFA1-818A-19C6-AF18628F3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51336" y="1468634"/>
            <a:ext cx="5357812" cy="13608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Thank you for your time</a:t>
            </a:r>
          </a:p>
        </p:txBody>
      </p:sp>
    </p:spTree>
    <p:extLst>
      <p:ext uri="{BB962C8B-B14F-4D97-AF65-F5344CB8AC3E}">
        <p14:creationId xmlns:p14="http://schemas.microsoft.com/office/powerpoint/2010/main" val="2036886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87A5E8-7DEF-CF12-B499-1B4177104A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BC9C6DB-9F11-DE29-B6CC-5BE450919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3480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A4E7DB29-846A-ABDD-0480-67EB920FCD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1486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625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41672A-151E-D360-F341-34A6BF101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A6DB1-1F1A-6F8E-8E9A-96DF95224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 dirty="0"/>
              <a:t>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41D84-0A46-8F33-3E82-35B60854C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0C3647-D6A3-EE36-0AB1-A89EB1FAE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5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450862D-9195-063C-E8FC-31D6D042E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060B7-C9FF-65D9-E82F-81A11F861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B18E4-7424-DAB0-041B-F5A75F289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6F5CABA-9E16-9DF0-B30B-C0FD1B0AB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70667F0-7A3C-786A-B0F5-035CA4507DE3}"/>
              </a:ext>
            </a:extLst>
          </p:cNvPr>
          <p:cNvSpPr>
            <a:spLocks noGrp="1"/>
          </p:cNvSpPr>
          <p:nvPr>
            <p:ph idx="2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847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8CE18-EF41-1FF9-C3E3-41E92486E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5A958B8-25F5-D718-FEDD-8BC8F87B455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4AEA5B8-5D4E-972F-6843-25B4DAF4D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3A540C6-91AD-C5D0-2405-CF72C340A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597863-5751-855E-499C-0A998145BF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9D8D94-9B10-7A9B-5DB5-752F62DA9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3503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24DB-EBEE-239C-679E-ACF6A4C17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174926B-2151-B350-B5B0-2FF472E7785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8AF23D2-B8E8-CD7F-951A-22BA26D45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A2642F-A514-CCD7-2165-E886A60533A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31759-D2A1-E30C-5836-2829B77097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4154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112E49-1E28-B40B-C9B7-74E85476C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2955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32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835B1D06-98AE-09C3-A7C7-7885A64A68CE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BC0B53-1C11-1EC4-769A-87A913D514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B7DC9-6496-240E-2289-978E2799F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C7C90F0-78AC-A4B7-AEB3-6289A27EA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D708C0-46D7-1712-E836-E5E5FCC8C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30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12E40-1ED6-654D-75FE-0A723D8C1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E16766-6A1A-53ED-89FE-691D608BB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3826" y="259272"/>
            <a:ext cx="3428347" cy="216979"/>
          </a:xfrm>
        </p:spPr>
        <p:txBody>
          <a:bodyPr/>
          <a:lstStyle/>
          <a:p>
            <a:r>
              <a:rPr lang="en-GB"/>
              <a:t>DECK TITLE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381A5C-D5B5-E4A3-9D11-149F710D1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1832" y="259272"/>
            <a:ext cx="311994" cy="216978"/>
          </a:xfrm>
        </p:spPr>
        <p:txBody>
          <a:bodyPr/>
          <a:lstStyle/>
          <a:p>
            <a:fld id="{63842CB8-F52B-4D5F-B400-4395AE2B0FC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06FEE4B1-98F8-B057-8CFC-30CD8C4699F8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4FB5B09-5E45-DD3B-BCDC-8E71B846A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829E75D-3B8E-7FCE-E2AE-EDDDE39D556B}"/>
              </a:ext>
            </a:extLst>
          </p:cNvPr>
          <p:cNvSpPr>
            <a:spLocks noGrp="1"/>
          </p:cNvSpPr>
          <p:nvPr>
            <p:ph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CA22C04-7CDA-07B1-8012-723E6459FB51}"/>
              </a:ext>
            </a:extLst>
          </p:cNvPr>
          <p:cNvSpPr>
            <a:spLocks noGrp="1"/>
          </p:cNvSpPr>
          <p:nvPr>
            <p:ph idx="3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77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4BE04BCC-F2A5-B279-D17B-59814059D0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33CA97-41CE-B401-E955-AEE2A6397B95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45FF68-D837-5ADA-3504-00D47349B333}"/>
              </a:ext>
            </a:extLst>
          </p:cNvPr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36AF6EE-E713-8B54-7229-AFF30585A78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0C0D0D2-1F71-FD36-4BD5-86E3DF44F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6" y="1211261"/>
            <a:ext cx="11249027" cy="479427"/>
          </a:xfrm>
        </p:spPr>
        <p:txBody>
          <a:bodyPr/>
          <a:lstStyle/>
          <a:p>
            <a:r>
              <a:rPr lang="en-GB" dirty="0"/>
              <a:t>For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230513507"/>
      </p:ext>
    </p:extLst>
  </p:cSld>
  <p:clrMapOvr>
    <a:masterClrMapping/>
  </p:clrMapOvr>
</p:sld>
</file>

<file path=ppt/theme/theme1.xml><?xml version="1.0" encoding="utf-8"?>
<a:theme xmlns:a="http://schemas.openxmlformats.org/drawingml/2006/main" name="BLACK - Covers, Titles and Divider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WHITE - Main conten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WHITE - Pictures, Charts &amp; Graph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WHITE - Closing and Contac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BLACK - Main conten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BLACK - Pictures, Charts &amp; Graph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BLACK - Closing and Contac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TEAL - Covers, Titles and Divider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TEAL - Main conten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TEAL - Pictures, Charts &amp; Graph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TEAL - Closing and Contact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WHITE - Covers, Titles and Dividers">
  <a:themeElements>
    <a:clrScheme name="Keystone">
      <a:dk1>
        <a:srgbClr val="000000"/>
      </a:dk1>
      <a:lt1>
        <a:srgbClr val="FFFFFF"/>
      </a:lt1>
      <a:dk2>
        <a:srgbClr val="191919"/>
      </a:dk2>
      <a:lt2>
        <a:srgbClr val="E6E6E6"/>
      </a:lt2>
      <a:accent1>
        <a:srgbClr val="C1D62E"/>
      </a:accent1>
      <a:accent2>
        <a:srgbClr val="216069"/>
      </a:accent2>
      <a:accent3>
        <a:srgbClr val="E06900"/>
      </a:accent3>
      <a:accent4>
        <a:srgbClr val="B2B2B2"/>
      </a:accent4>
      <a:accent5>
        <a:srgbClr val="191919"/>
      </a:accent5>
      <a:accent6>
        <a:srgbClr val="E6E6E6"/>
      </a:accent6>
      <a:hlink>
        <a:srgbClr val="C1D62E"/>
      </a:hlink>
      <a:folHlink>
        <a:srgbClr val="21606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3AA92FE157C8438AFDB2292BAC9EC1" ma:contentTypeVersion="12" ma:contentTypeDescription="Create a new document." ma:contentTypeScope="" ma:versionID="39cb1ec3fb9f1ad29fe5b71997b5534b">
  <xsd:schema xmlns:xsd="http://www.w3.org/2001/XMLSchema" xmlns:xs="http://www.w3.org/2001/XMLSchema" xmlns:p="http://schemas.microsoft.com/office/2006/metadata/properties" xmlns:ns2="52f11807-5582-40af-83e8-ad49e0a812e2" xmlns:ns3="e040d3eb-a81b-4d13-816d-ae8dbd086793" targetNamespace="http://schemas.microsoft.com/office/2006/metadata/properties" ma:root="true" ma:fieldsID="5a29aabbe032056255f5e2aea1967c4c" ns2:_="" ns3:_="">
    <xsd:import namespace="52f11807-5582-40af-83e8-ad49e0a812e2"/>
    <xsd:import namespace="e040d3eb-a81b-4d13-816d-ae8dbd0867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f11807-5582-40af-83e8-ad49e0a812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fb19e77-28f3-4398-818e-de6d6a8f8a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0d3eb-a81b-4d13-816d-ae8dbd08679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b6a0579-d9aa-43a9-a3c1-17ab39633a38}" ma:internalName="TaxCatchAll" ma:showField="CatchAllData" ma:web="e040d3eb-a81b-4d13-816d-ae8dbd0867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040d3eb-a81b-4d13-816d-ae8dbd086793" xsi:nil="true"/>
    <lcf76f155ced4ddcb4097134ff3c332f xmlns="52f11807-5582-40af-83e8-ad49e0a812e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EE3ADB3-62DB-4A5C-8D20-7BE717BEF5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f11807-5582-40af-83e8-ad49e0a812e2"/>
    <ds:schemaRef ds:uri="e040d3eb-a81b-4d13-816d-ae8dbd086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A47A55-870D-44E9-ABF1-49C62F9CAD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F2243F-0CB7-49AC-81A0-C8E4673A881D}">
  <ds:schemaRefs>
    <ds:schemaRef ds:uri="http://schemas.microsoft.com/office/2006/metadata/properties"/>
    <ds:schemaRef ds:uri="http://schemas.microsoft.com/office/infopath/2007/PartnerControls"/>
    <ds:schemaRef ds:uri="e040d3eb-a81b-4d13-816d-ae8dbd086793"/>
    <ds:schemaRef ds:uri="52f11807-5582-40af-83e8-ad49e0a812e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29</Words>
  <Application>Microsoft Office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Aptos Display</vt:lpstr>
      <vt:lpstr>Arial</vt:lpstr>
      <vt:lpstr>BLACK - Covers, Titles and Dividers</vt:lpstr>
      <vt:lpstr>BLACK - Main content</vt:lpstr>
      <vt:lpstr>BLACK - Pictures, Charts &amp; Graphs</vt:lpstr>
      <vt:lpstr>BLACK - Closing and Contact</vt:lpstr>
      <vt:lpstr>TEAL - Covers, Titles and Dividers</vt:lpstr>
      <vt:lpstr>TEAL - Main content</vt:lpstr>
      <vt:lpstr>TEAL - Pictures, Charts &amp; Graphs</vt:lpstr>
      <vt:lpstr>TEAL - Closing and Contact</vt:lpstr>
      <vt:lpstr>WHITE - Covers, Titles and Dividers</vt:lpstr>
      <vt:lpstr>WHITE - Main content</vt:lpstr>
      <vt:lpstr>WHITE - Pictures, Charts &amp; Graphs</vt:lpstr>
      <vt:lpstr>WHITE - Closing and Contact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further information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Sammi Dabner</dc:creator>
  <cp:lastModifiedBy>Niamh Courtaux</cp:lastModifiedBy>
  <cp:revision>23</cp:revision>
  <dcterms:created xsi:type="dcterms:W3CDTF">2024-04-29T13:10:21Z</dcterms:created>
  <dcterms:modified xsi:type="dcterms:W3CDTF">2026-02-05T11:46:57Z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0x0101009B3AA92FE157C8438AFDB2292BAC9EC1</vt:lpwstr>
  </property>
  <property fmtid="{D5CDD505-2E9C-101B-9397-08002B2CF9AE}" pid="3" name="MediaServiceImageTags">
    <vt:lpwstr/>
  </property>
</Properties>
</file>